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Layouts/slideLayout6.xml" ContentType="application/vnd.openxmlformats-officedocument.presentationml.slideLayout+xml"/>
  <Override PartName="/ppt/notesSlides/notesSlide38.xml" ContentType="application/vnd.openxmlformats-officedocument.presentationml.notesSlide+xml"/>
  <Override PartName="/ppt/notesSlides/notesSlide49.xml" ContentType="application/vnd.openxmlformats-officedocument.presentationml.notesSlide+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Override PartName="/ppt/notesSlides/notesSlide45.xml" ContentType="application/vnd.openxmlformats-officedocument.presentationml.notesSlide+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notesSlides/notesSlide23.xml" ContentType="application/vnd.openxmlformats-officedocument.presentationml.notesSlide+xml"/>
  <Override PartName="/ppt/notesSlides/notesSlide41.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30.xml" ContentType="application/vnd.openxmlformats-officedocument.presentationml.notesSlide+xml"/>
  <Override PartName="/ppt/notesSlides/notesSlide50.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notesSlides/notesSlide39.xml" ContentType="application/vnd.openxmlformats-officedocument.presentationml.notesSlide+xml"/>
  <Override PartName="/ppt/notesSlides/notesSlide48.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37.xml" ContentType="application/vnd.openxmlformats-officedocument.presentationml.notesSlide+xml"/>
  <Default Extension="emf" ContentType="image/x-emf"/>
  <Override PartName="/ppt/notesSlides/notesSlide46.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ppt/notesSlides/notesSlide35.xml" ContentType="application/vnd.openxmlformats-officedocument.presentationml.notesSlide+xml"/>
  <Override PartName="/ppt/notesSlides/notesSlide44.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42.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40.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notesSlides/notesSlide29.xml" ContentType="application/vnd.openxmlformats-officedocument.presentationml.notesSlide+xml"/>
  <Override PartName="/ppt/notesSlides/notesSlide47.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notesSlides/notesSlide18.xml" ContentType="application/vnd.openxmlformats-officedocument.presentationml.notesSlide+xml"/>
  <Override PartName="/ppt/notesSlides/notesSlide36.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notesSlides/notesSlide25.xml" ContentType="application/vnd.openxmlformats-officedocument.presentationml.notesSlide+xml"/>
  <Override PartName="/ppt/notesSlides/notesSlide43.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32.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2"/>
  </p:notesMasterIdLst>
  <p:sldIdLst>
    <p:sldId id="257" r:id="rId2"/>
    <p:sldId id="777" r:id="rId3"/>
    <p:sldId id="782" r:id="rId4"/>
    <p:sldId id="620" r:id="rId5"/>
    <p:sldId id="766" r:id="rId6"/>
    <p:sldId id="765" r:id="rId7"/>
    <p:sldId id="767" r:id="rId8"/>
    <p:sldId id="760" r:id="rId9"/>
    <p:sldId id="721" r:id="rId10"/>
    <p:sldId id="722" r:id="rId11"/>
    <p:sldId id="724" r:id="rId12"/>
    <p:sldId id="727" r:id="rId13"/>
    <p:sldId id="594" r:id="rId14"/>
    <p:sldId id="601" r:id="rId15"/>
    <p:sldId id="605" r:id="rId16"/>
    <p:sldId id="599" r:id="rId17"/>
    <p:sldId id="607" r:id="rId18"/>
    <p:sldId id="604" r:id="rId19"/>
    <p:sldId id="618" r:id="rId20"/>
    <p:sldId id="769" r:id="rId21"/>
    <p:sldId id="768" r:id="rId22"/>
    <p:sldId id="770" r:id="rId23"/>
    <p:sldId id="771" r:id="rId24"/>
    <p:sldId id="772" r:id="rId25"/>
    <p:sldId id="692" r:id="rId26"/>
    <p:sldId id="690" r:id="rId27"/>
    <p:sldId id="701" r:id="rId28"/>
    <p:sldId id="695" r:id="rId29"/>
    <p:sldId id="703" r:id="rId30"/>
    <p:sldId id="704" r:id="rId31"/>
    <p:sldId id="726" r:id="rId32"/>
    <p:sldId id="711" r:id="rId33"/>
    <p:sldId id="710" r:id="rId34"/>
    <p:sldId id="717" r:id="rId35"/>
    <p:sldId id="719" r:id="rId36"/>
    <p:sldId id="720" r:id="rId37"/>
    <p:sldId id="778" r:id="rId38"/>
    <p:sldId id="779" r:id="rId39"/>
    <p:sldId id="780" r:id="rId40"/>
    <p:sldId id="781" r:id="rId41"/>
    <p:sldId id="669" r:id="rId42"/>
    <p:sldId id="664" r:id="rId43"/>
    <p:sldId id="666" r:id="rId44"/>
    <p:sldId id="488" r:id="rId45"/>
    <p:sldId id="639" r:id="rId46"/>
    <p:sldId id="640" r:id="rId47"/>
    <p:sldId id="634" r:id="rId48"/>
    <p:sldId id="762" r:id="rId49"/>
    <p:sldId id="635" r:id="rId50"/>
    <p:sldId id="729" r:id="rId5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FF00"/>
    <a:srgbClr val="D60093"/>
    <a:srgbClr val="0033CC"/>
    <a:srgbClr val="0066FF"/>
    <a:srgbClr val="6600CC"/>
    <a:srgbClr val="00D000"/>
    <a:srgbClr val="0000FF"/>
    <a:srgbClr val="00A800"/>
    <a:srgbClr val="FF9900"/>
    <a:srgbClr val="FF9933"/>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805" autoAdjust="0"/>
    <p:restoredTop sz="94746" autoAdjust="0"/>
  </p:normalViewPr>
  <p:slideViewPr>
    <p:cSldViewPr>
      <p:cViewPr varScale="1">
        <p:scale>
          <a:sx n="68" d="100"/>
          <a:sy n="68" d="100"/>
        </p:scale>
        <p:origin x="-1392" y="-102"/>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A77A15B-EF51-4A21-9F53-FDE45681BD18}" type="datetimeFigureOut">
              <a:rPr lang="en-IN" smtClean="0"/>
              <a:pPr/>
              <a:t>29-08-2025</a:t>
            </a:fld>
            <a:endParaRPr lang="en-IN"/>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9EE4EE6-C928-41E6-9E6C-A9D556B6B6CA}" type="slidenum">
              <a:rPr lang="en-IN" smtClean="0"/>
              <a:pPr/>
              <a:t>‹#›</a:t>
            </a:fld>
            <a:endParaRPr lang="en-IN"/>
          </a:p>
        </p:txBody>
      </p:sp>
    </p:spTree>
    <p:extLst>
      <p:ext uri="{BB962C8B-B14F-4D97-AF65-F5344CB8AC3E}">
        <p14:creationId xmlns:p14="http://schemas.microsoft.com/office/powerpoint/2010/main" xmlns="" val="28384408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sz="1200" b="0" i="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19EE4EE6-C928-41E6-9E6C-A9D556B6B6CA}" type="slidenum">
              <a:rPr lang="en-IN" smtClean="0"/>
              <a:pPr/>
              <a:t>1</a:t>
            </a:fld>
            <a:endParaRPr lang="en-IN"/>
          </a:p>
        </p:txBody>
      </p:sp>
    </p:spTree>
    <p:extLst>
      <p:ext uri="{BB962C8B-B14F-4D97-AF65-F5344CB8AC3E}">
        <p14:creationId xmlns:p14="http://schemas.microsoft.com/office/powerpoint/2010/main" xmlns="" val="211780399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sz="1200" b="0" i="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19EE4EE6-C928-41E6-9E6C-A9D556B6B6CA}" type="slidenum">
              <a:rPr lang="en-IN" smtClean="0"/>
              <a:pPr/>
              <a:t>10</a:t>
            </a:fld>
            <a:endParaRPr lang="en-IN" dirty="0"/>
          </a:p>
        </p:txBody>
      </p:sp>
    </p:spTree>
    <p:extLst>
      <p:ext uri="{BB962C8B-B14F-4D97-AF65-F5344CB8AC3E}">
        <p14:creationId xmlns:p14="http://schemas.microsoft.com/office/powerpoint/2010/main" xmlns="" val="211780399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sz="1200" b="0" i="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19EE4EE6-C928-41E6-9E6C-A9D556B6B6CA}" type="slidenum">
              <a:rPr lang="en-IN" smtClean="0"/>
              <a:pPr/>
              <a:t>11</a:t>
            </a:fld>
            <a:endParaRPr lang="en-IN" dirty="0"/>
          </a:p>
        </p:txBody>
      </p:sp>
    </p:spTree>
    <p:extLst>
      <p:ext uri="{BB962C8B-B14F-4D97-AF65-F5344CB8AC3E}">
        <p14:creationId xmlns:p14="http://schemas.microsoft.com/office/powerpoint/2010/main" xmlns="" val="211780399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sz="1200" b="0" i="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19EE4EE6-C928-41E6-9E6C-A9D556B6B6CA}" type="slidenum">
              <a:rPr lang="en-IN" smtClean="0"/>
              <a:pPr/>
              <a:t>12</a:t>
            </a:fld>
            <a:endParaRPr lang="en-IN" dirty="0"/>
          </a:p>
        </p:txBody>
      </p:sp>
    </p:spTree>
    <p:extLst>
      <p:ext uri="{BB962C8B-B14F-4D97-AF65-F5344CB8AC3E}">
        <p14:creationId xmlns:p14="http://schemas.microsoft.com/office/powerpoint/2010/main" xmlns="" val="211780399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sz="1200" b="0" i="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19EE4EE6-C928-41E6-9E6C-A9D556B6B6CA}" type="slidenum">
              <a:rPr lang="en-IN" smtClean="0"/>
              <a:pPr/>
              <a:t>13</a:t>
            </a:fld>
            <a:endParaRPr lang="en-IN"/>
          </a:p>
        </p:txBody>
      </p:sp>
    </p:spTree>
    <p:extLst>
      <p:ext uri="{BB962C8B-B14F-4D97-AF65-F5344CB8AC3E}">
        <p14:creationId xmlns:p14="http://schemas.microsoft.com/office/powerpoint/2010/main" xmlns="" val="211780399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sz="1200" b="0" i="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19EE4EE6-C928-41E6-9E6C-A9D556B6B6CA}" type="slidenum">
              <a:rPr lang="en-IN" smtClean="0"/>
              <a:pPr/>
              <a:t>14</a:t>
            </a:fld>
            <a:endParaRPr lang="en-IN" dirty="0"/>
          </a:p>
        </p:txBody>
      </p:sp>
    </p:spTree>
    <p:extLst>
      <p:ext uri="{BB962C8B-B14F-4D97-AF65-F5344CB8AC3E}">
        <p14:creationId xmlns:p14="http://schemas.microsoft.com/office/powerpoint/2010/main" xmlns="" val="211780399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sz="1200" b="0" i="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19EE4EE6-C928-41E6-9E6C-A9D556B6B6CA}" type="slidenum">
              <a:rPr lang="en-IN" smtClean="0"/>
              <a:pPr/>
              <a:t>15</a:t>
            </a:fld>
            <a:endParaRPr lang="en-IN"/>
          </a:p>
        </p:txBody>
      </p:sp>
    </p:spTree>
    <p:extLst>
      <p:ext uri="{BB962C8B-B14F-4D97-AF65-F5344CB8AC3E}">
        <p14:creationId xmlns:p14="http://schemas.microsoft.com/office/powerpoint/2010/main" xmlns="" val="211780399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sz="1200" b="0" i="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19EE4EE6-C928-41E6-9E6C-A9D556B6B6CA}" type="slidenum">
              <a:rPr lang="en-IN" smtClean="0"/>
              <a:pPr/>
              <a:t>16</a:t>
            </a:fld>
            <a:endParaRPr lang="en-IN"/>
          </a:p>
        </p:txBody>
      </p:sp>
    </p:spTree>
    <p:extLst>
      <p:ext uri="{BB962C8B-B14F-4D97-AF65-F5344CB8AC3E}">
        <p14:creationId xmlns:p14="http://schemas.microsoft.com/office/powerpoint/2010/main" xmlns="" val="211780399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sz="1200" b="0" i="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19EE4EE6-C928-41E6-9E6C-A9D556B6B6CA}" type="slidenum">
              <a:rPr lang="en-IN" smtClean="0"/>
              <a:pPr/>
              <a:t>17</a:t>
            </a:fld>
            <a:endParaRPr lang="en-IN"/>
          </a:p>
        </p:txBody>
      </p:sp>
    </p:spTree>
    <p:extLst>
      <p:ext uri="{BB962C8B-B14F-4D97-AF65-F5344CB8AC3E}">
        <p14:creationId xmlns:p14="http://schemas.microsoft.com/office/powerpoint/2010/main" xmlns="" val="211780399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sz="1200" b="0" i="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19EE4EE6-C928-41E6-9E6C-A9D556B6B6CA}" type="slidenum">
              <a:rPr lang="en-IN" smtClean="0"/>
              <a:pPr/>
              <a:t>18</a:t>
            </a:fld>
            <a:endParaRPr lang="en-IN" dirty="0"/>
          </a:p>
        </p:txBody>
      </p:sp>
    </p:spTree>
    <p:extLst>
      <p:ext uri="{BB962C8B-B14F-4D97-AF65-F5344CB8AC3E}">
        <p14:creationId xmlns:p14="http://schemas.microsoft.com/office/powerpoint/2010/main" xmlns="" val="211780399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sz="1200" b="0" i="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19EE4EE6-C928-41E6-9E6C-A9D556B6B6CA}" type="slidenum">
              <a:rPr lang="en-IN" smtClean="0"/>
              <a:pPr/>
              <a:t>19</a:t>
            </a:fld>
            <a:endParaRPr lang="en-IN" dirty="0"/>
          </a:p>
        </p:txBody>
      </p:sp>
    </p:spTree>
    <p:extLst>
      <p:ext uri="{BB962C8B-B14F-4D97-AF65-F5344CB8AC3E}">
        <p14:creationId xmlns:p14="http://schemas.microsoft.com/office/powerpoint/2010/main" xmlns="" val="21178039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sz="1200" b="0" i="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19EE4EE6-C928-41E6-9E6C-A9D556B6B6CA}" type="slidenum">
              <a:rPr lang="en-IN" smtClean="0"/>
              <a:pPr/>
              <a:t>2</a:t>
            </a:fld>
            <a:endParaRPr lang="en-IN" dirty="0"/>
          </a:p>
        </p:txBody>
      </p:sp>
    </p:spTree>
    <p:extLst>
      <p:ext uri="{BB962C8B-B14F-4D97-AF65-F5344CB8AC3E}">
        <p14:creationId xmlns:p14="http://schemas.microsoft.com/office/powerpoint/2010/main" xmlns="" val="211780399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sz="1200" b="0" i="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19EE4EE6-C928-41E6-9E6C-A9D556B6B6CA}" type="slidenum">
              <a:rPr lang="en-IN" smtClean="0"/>
              <a:pPr/>
              <a:t>20</a:t>
            </a:fld>
            <a:endParaRPr lang="en-IN"/>
          </a:p>
        </p:txBody>
      </p:sp>
    </p:spTree>
    <p:extLst>
      <p:ext uri="{BB962C8B-B14F-4D97-AF65-F5344CB8AC3E}">
        <p14:creationId xmlns:p14="http://schemas.microsoft.com/office/powerpoint/2010/main" xmlns="" val="211780399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sz="1200" b="0" i="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19EE4EE6-C928-41E6-9E6C-A9D556B6B6CA}" type="slidenum">
              <a:rPr lang="en-IN" smtClean="0"/>
              <a:pPr/>
              <a:t>21</a:t>
            </a:fld>
            <a:endParaRPr lang="en-IN"/>
          </a:p>
        </p:txBody>
      </p:sp>
    </p:spTree>
    <p:extLst>
      <p:ext uri="{BB962C8B-B14F-4D97-AF65-F5344CB8AC3E}">
        <p14:creationId xmlns:p14="http://schemas.microsoft.com/office/powerpoint/2010/main" xmlns="" val="211780399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sz="1200" b="0" i="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19EE4EE6-C928-41E6-9E6C-A9D556B6B6CA}" type="slidenum">
              <a:rPr lang="en-IN" smtClean="0"/>
              <a:pPr/>
              <a:t>22</a:t>
            </a:fld>
            <a:endParaRPr lang="en-IN" dirty="0"/>
          </a:p>
        </p:txBody>
      </p:sp>
    </p:spTree>
    <p:extLst>
      <p:ext uri="{BB962C8B-B14F-4D97-AF65-F5344CB8AC3E}">
        <p14:creationId xmlns:p14="http://schemas.microsoft.com/office/powerpoint/2010/main" xmlns="" val="211780399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sz="1200" b="0" i="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19EE4EE6-C928-41E6-9E6C-A9D556B6B6CA}" type="slidenum">
              <a:rPr lang="en-IN" smtClean="0"/>
              <a:pPr/>
              <a:t>23</a:t>
            </a:fld>
            <a:endParaRPr lang="en-IN" dirty="0"/>
          </a:p>
        </p:txBody>
      </p:sp>
    </p:spTree>
    <p:extLst>
      <p:ext uri="{BB962C8B-B14F-4D97-AF65-F5344CB8AC3E}">
        <p14:creationId xmlns:p14="http://schemas.microsoft.com/office/powerpoint/2010/main" xmlns="" val="211780399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N" sz="1200" b="0" i="0" kern="1200" dirty="0" smtClean="0">
                <a:solidFill>
                  <a:schemeClr val="tx1"/>
                </a:solidFill>
                <a:effectLst/>
                <a:latin typeface="+mn-lt"/>
                <a:ea typeface="+mn-ea"/>
                <a:cs typeface="+mn-cs"/>
              </a:rPr>
              <a:t>Hello everyone,</a:t>
            </a:r>
          </a:p>
          <a:p>
            <a:r>
              <a:rPr lang="en-IN" sz="1200" b="0" i="0" kern="1200" dirty="0" smtClean="0">
                <a:solidFill>
                  <a:schemeClr val="tx1"/>
                </a:solidFill>
                <a:effectLst/>
                <a:latin typeface="+mn-lt"/>
                <a:ea typeface="+mn-ea"/>
                <a:cs typeface="+mn-cs"/>
              </a:rPr>
              <a:t>This is Amudhan, and I am delighted to present to you today on the fascinating topic of "Mobility of the Future: Trends and Developments in Public Transport." As our world continues to evolve, so does the way we move around our cities and communities.</a:t>
            </a:r>
          </a:p>
        </p:txBody>
      </p:sp>
      <p:sp>
        <p:nvSpPr>
          <p:cNvPr id="4" name="Slide Number Placeholder 3"/>
          <p:cNvSpPr>
            <a:spLocks noGrp="1"/>
          </p:cNvSpPr>
          <p:nvPr>
            <p:ph type="sldNum" sz="quarter" idx="10"/>
          </p:nvPr>
        </p:nvSpPr>
        <p:spPr/>
        <p:txBody>
          <a:bodyPr/>
          <a:lstStyle/>
          <a:p>
            <a:fld id="{19EE4EE6-C928-41E6-9E6C-A9D556B6B6CA}" type="slidenum">
              <a:rPr lang="en-IN" smtClean="0"/>
              <a:pPr/>
              <a:t>24</a:t>
            </a:fld>
            <a:endParaRPr lang="en-IN" dirty="0"/>
          </a:p>
        </p:txBody>
      </p:sp>
    </p:spTree>
    <p:extLst>
      <p:ext uri="{BB962C8B-B14F-4D97-AF65-F5344CB8AC3E}">
        <p14:creationId xmlns:p14="http://schemas.microsoft.com/office/powerpoint/2010/main" xmlns="" val="211780399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sz="1200" b="0" i="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19EE4EE6-C928-41E6-9E6C-A9D556B6B6CA}" type="slidenum">
              <a:rPr lang="en-IN" smtClean="0"/>
              <a:pPr/>
              <a:t>25</a:t>
            </a:fld>
            <a:endParaRPr lang="en-IN"/>
          </a:p>
        </p:txBody>
      </p:sp>
    </p:spTree>
    <p:extLst>
      <p:ext uri="{BB962C8B-B14F-4D97-AF65-F5344CB8AC3E}">
        <p14:creationId xmlns:p14="http://schemas.microsoft.com/office/powerpoint/2010/main" xmlns="" val="211780399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sz="1200" b="0" i="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19EE4EE6-C928-41E6-9E6C-A9D556B6B6CA}" type="slidenum">
              <a:rPr lang="en-IN" smtClean="0"/>
              <a:pPr/>
              <a:t>26</a:t>
            </a:fld>
            <a:endParaRPr lang="en-IN"/>
          </a:p>
        </p:txBody>
      </p:sp>
    </p:spTree>
    <p:extLst>
      <p:ext uri="{BB962C8B-B14F-4D97-AF65-F5344CB8AC3E}">
        <p14:creationId xmlns:p14="http://schemas.microsoft.com/office/powerpoint/2010/main" xmlns="" val="211780399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sz="1200" b="0" i="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19EE4EE6-C928-41E6-9E6C-A9D556B6B6CA}" type="slidenum">
              <a:rPr lang="en-IN" smtClean="0"/>
              <a:pPr/>
              <a:t>27</a:t>
            </a:fld>
            <a:endParaRPr lang="en-IN"/>
          </a:p>
        </p:txBody>
      </p:sp>
    </p:spTree>
    <p:extLst>
      <p:ext uri="{BB962C8B-B14F-4D97-AF65-F5344CB8AC3E}">
        <p14:creationId xmlns:p14="http://schemas.microsoft.com/office/powerpoint/2010/main" xmlns="" val="211780399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sz="1200" b="0" i="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19EE4EE6-C928-41E6-9E6C-A9D556B6B6CA}" type="slidenum">
              <a:rPr lang="en-IN" smtClean="0"/>
              <a:pPr/>
              <a:t>28</a:t>
            </a:fld>
            <a:endParaRPr lang="en-IN"/>
          </a:p>
        </p:txBody>
      </p:sp>
    </p:spTree>
    <p:extLst>
      <p:ext uri="{BB962C8B-B14F-4D97-AF65-F5344CB8AC3E}">
        <p14:creationId xmlns:p14="http://schemas.microsoft.com/office/powerpoint/2010/main" xmlns="" val="211780399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sz="1200" b="0" i="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19EE4EE6-C928-41E6-9E6C-A9D556B6B6CA}" type="slidenum">
              <a:rPr lang="en-IN" smtClean="0"/>
              <a:pPr/>
              <a:t>29</a:t>
            </a:fld>
            <a:endParaRPr lang="en-IN"/>
          </a:p>
        </p:txBody>
      </p:sp>
    </p:spTree>
    <p:extLst>
      <p:ext uri="{BB962C8B-B14F-4D97-AF65-F5344CB8AC3E}">
        <p14:creationId xmlns:p14="http://schemas.microsoft.com/office/powerpoint/2010/main" xmlns="" val="21178039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sz="1200" b="0" i="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19EE4EE6-C928-41E6-9E6C-A9D556B6B6CA}" type="slidenum">
              <a:rPr lang="en-IN" smtClean="0"/>
              <a:pPr/>
              <a:t>3</a:t>
            </a:fld>
            <a:endParaRPr lang="en-IN" dirty="0"/>
          </a:p>
        </p:txBody>
      </p:sp>
    </p:spTree>
    <p:extLst>
      <p:ext uri="{BB962C8B-B14F-4D97-AF65-F5344CB8AC3E}">
        <p14:creationId xmlns:p14="http://schemas.microsoft.com/office/powerpoint/2010/main" xmlns="" val="211780399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sz="1200" b="0" i="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19EE4EE6-C928-41E6-9E6C-A9D556B6B6CA}" type="slidenum">
              <a:rPr lang="en-IN" smtClean="0"/>
              <a:pPr/>
              <a:t>30</a:t>
            </a:fld>
            <a:endParaRPr lang="en-IN"/>
          </a:p>
        </p:txBody>
      </p:sp>
    </p:spTree>
    <p:extLst>
      <p:ext uri="{BB962C8B-B14F-4D97-AF65-F5344CB8AC3E}">
        <p14:creationId xmlns:p14="http://schemas.microsoft.com/office/powerpoint/2010/main" xmlns="" val="211780399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sz="1200" b="0" i="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19EE4EE6-C928-41E6-9E6C-A9D556B6B6CA}" type="slidenum">
              <a:rPr lang="en-IN" smtClean="0"/>
              <a:pPr/>
              <a:t>31</a:t>
            </a:fld>
            <a:endParaRPr lang="en-IN"/>
          </a:p>
        </p:txBody>
      </p:sp>
    </p:spTree>
    <p:extLst>
      <p:ext uri="{BB962C8B-B14F-4D97-AF65-F5344CB8AC3E}">
        <p14:creationId xmlns:p14="http://schemas.microsoft.com/office/powerpoint/2010/main" xmlns="" val="211780399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sz="1200" b="0" i="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19EE4EE6-C928-41E6-9E6C-A9D556B6B6CA}" type="slidenum">
              <a:rPr lang="en-IN" smtClean="0"/>
              <a:pPr/>
              <a:t>32</a:t>
            </a:fld>
            <a:endParaRPr lang="en-IN"/>
          </a:p>
        </p:txBody>
      </p:sp>
    </p:spTree>
    <p:extLst>
      <p:ext uri="{BB962C8B-B14F-4D97-AF65-F5344CB8AC3E}">
        <p14:creationId xmlns:p14="http://schemas.microsoft.com/office/powerpoint/2010/main" xmlns="" val="211780399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sz="1200" b="0" i="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19EE4EE6-C928-41E6-9E6C-A9D556B6B6CA}" type="slidenum">
              <a:rPr lang="en-IN" smtClean="0"/>
              <a:pPr/>
              <a:t>33</a:t>
            </a:fld>
            <a:endParaRPr lang="en-IN" dirty="0"/>
          </a:p>
        </p:txBody>
      </p:sp>
    </p:spTree>
    <p:extLst>
      <p:ext uri="{BB962C8B-B14F-4D97-AF65-F5344CB8AC3E}">
        <p14:creationId xmlns:p14="http://schemas.microsoft.com/office/powerpoint/2010/main" xmlns="" val="211780399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sz="1200" b="0" i="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19EE4EE6-C928-41E6-9E6C-A9D556B6B6CA}" type="slidenum">
              <a:rPr lang="en-IN" smtClean="0"/>
              <a:pPr/>
              <a:t>34</a:t>
            </a:fld>
            <a:endParaRPr lang="en-IN" dirty="0"/>
          </a:p>
        </p:txBody>
      </p:sp>
    </p:spTree>
    <p:extLst>
      <p:ext uri="{BB962C8B-B14F-4D97-AF65-F5344CB8AC3E}">
        <p14:creationId xmlns:p14="http://schemas.microsoft.com/office/powerpoint/2010/main" xmlns="" val="211780399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sz="1200" b="0" i="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19EE4EE6-C928-41E6-9E6C-A9D556B6B6CA}" type="slidenum">
              <a:rPr lang="en-IN" smtClean="0"/>
              <a:pPr/>
              <a:t>35</a:t>
            </a:fld>
            <a:endParaRPr lang="en-IN" dirty="0"/>
          </a:p>
        </p:txBody>
      </p:sp>
    </p:spTree>
    <p:extLst>
      <p:ext uri="{BB962C8B-B14F-4D97-AF65-F5344CB8AC3E}">
        <p14:creationId xmlns:p14="http://schemas.microsoft.com/office/powerpoint/2010/main" xmlns="" val="211780399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sz="1200" b="0" i="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19EE4EE6-C928-41E6-9E6C-A9D556B6B6CA}" type="slidenum">
              <a:rPr lang="en-IN" smtClean="0"/>
              <a:pPr/>
              <a:t>36</a:t>
            </a:fld>
            <a:endParaRPr lang="en-IN" dirty="0"/>
          </a:p>
        </p:txBody>
      </p:sp>
    </p:spTree>
    <p:extLst>
      <p:ext uri="{BB962C8B-B14F-4D97-AF65-F5344CB8AC3E}">
        <p14:creationId xmlns:p14="http://schemas.microsoft.com/office/powerpoint/2010/main" xmlns="" val="211780399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sz="1200" b="0" i="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19EE4EE6-C928-41E6-9E6C-A9D556B6B6CA}" type="slidenum">
              <a:rPr lang="en-IN" smtClean="0"/>
              <a:pPr/>
              <a:t>37</a:t>
            </a:fld>
            <a:endParaRPr lang="en-IN" dirty="0"/>
          </a:p>
        </p:txBody>
      </p:sp>
    </p:spTree>
    <p:extLst>
      <p:ext uri="{BB962C8B-B14F-4D97-AF65-F5344CB8AC3E}">
        <p14:creationId xmlns:p14="http://schemas.microsoft.com/office/powerpoint/2010/main" xmlns="" val="211780399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sz="1200" b="0" i="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19EE4EE6-C928-41E6-9E6C-A9D556B6B6CA}" type="slidenum">
              <a:rPr lang="en-IN" smtClean="0"/>
              <a:pPr/>
              <a:t>38</a:t>
            </a:fld>
            <a:endParaRPr lang="en-IN" dirty="0"/>
          </a:p>
        </p:txBody>
      </p:sp>
    </p:spTree>
    <p:extLst>
      <p:ext uri="{BB962C8B-B14F-4D97-AF65-F5344CB8AC3E}">
        <p14:creationId xmlns:p14="http://schemas.microsoft.com/office/powerpoint/2010/main" xmlns="" val="211780399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N" sz="1200" b="0" i="0" kern="1200" dirty="0" smtClean="0">
                <a:solidFill>
                  <a:schemeClr val="tx1"/>
                </a:solidFill>
                <a:effectLst/>
                <a:latin typeface="+mn-lt"/>
                <a:ea typeface="+mn-ea"/>
                <a:cs typeface="+mn-cs"/>
              </a:rPr>
              <a:t>Hello everyone,</a:t>
            </a:r>
          </a:p>
          <a:p>
            <a:r>
              <a:rPr lang="en-IN" sz="1200" b="0" i="0" kern="1200" dirty="0" smtClean="0">
                <a:solidFill>
                  <a:schemeClr val="tx1"/>
                </a:solidFill>
                <a:effectLst/>
                <a:latin typeface="+mn-lt"/>
                <a:ea typeface="+mn-ea"/>
                <a:cs typeface="+mn-cs"/>
              </a:rPr>
              <a:t>This is Amudhan, and I am delighted to present to you today on the fascinating topic of "Mobility of the Future: Trends and Developments in Public Transport." As our world continues to evolve, so does the way we move around our cities and communities.</a:t>
            </a:r>
          </a:p>
        </p:txBody>
      </p:sp>
      <p:sp>
        <p:nvSpPr>
          <p:cNvPr id="4" name="Slide Number Placeholder 3"/>
          <p:cNvSpPr>
            <a:spLocks noGrp="1"/>
          </p:cNvSpPr>
          <p:nvPr>
            <p:ph type="sldNum" sz="quarter" idx="10"/>
          </p:nvPr>
        </p:nvSpPr>
        <p:spPr/>
        <p:txBody>
          <a:bodyPr/>
          <a:lstStyle/>
          <a:p>
            <a:fld id="{19EE4EE6-C928-41E6-9E6C-A9D556B6B6CA}" type="slidenum">
              <a:rPr lang="en-IN" smtClean="0"/>
              <a:pPr/>
              <a:t>39</a:t>
            </a:fld>
            <a:endParaRPr lang="en-IN" dirty="0"/>
          </a:p>
        </p:txBody>
      </p:sp>
    </p:spTree>
    <p:extLst>
      <p:ext uri="{BB962C8B-B14F-4D97-AF65-F5344CB8AC3E}">
        <p14:creationId xmlns:p14="http://schemas.microsoft.com/office/powerpoint/2010/main" xmlns="" val="21178039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sz="1200" b="0" i="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19EE4EE6-C928-41E6-9E6C-A9D556B6B6CA}" type="slidenum">
              <a:rPr lang="en-IN" smtClean="0"/>
              <a:pPr/>
              <a:t>4</a:t>
            </a:fld>
            <a:endParaRPr lang="en-IN"/>
          </a:p>
        </p:txBody>
      </p:sp>
    </p:spTree>
    <p:extLst>
      <p:ext uri="{BB962C8B-B14F-4D97-AF65-F5344CB8AC3E}">
        <p14:creationId xmlns:p14="http://schemas.microsoft.com/office/powerpoint/2010/main" xmlns="" val="211780399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sz="1200" b="0" i="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19EE4EE6-C928-41E6-9E6C-A9D556B6B6CA}" type="slidenum">
              <a:rPr lang="en-IN" smtClean="0"/>
              <a:pPr/>
              <a:t>40</a:t>
            </a:fld>
            <a:endParaRPr lang="en-IN" dirty="0"/>
          </a:p>
        </p:txBody>
      </p:sp>
    </p:spTree>
    <p:extLst>
      <p:ext uri="{BB962C8B-B14F-4D97-AF65-F5344CB8AC3E}">
        <p14:creationId xmlns:p14="http://schemas.microsoft.com/office/powerpoint/2010/main" xmlns="" val="211780399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sz="1200" b="0" i="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19EE4EE6-C928-41E6-9E6C-A9D556B6B6CA}" type="slidenum">
              <a:rPr lang="en-IN" smtClean="0"/>
              <a:pPr/>
              <a:t>41</a:t>
            </a:fld>
            <a:endParaRPr lang="en-IN"/>
          </a:p>
        </p:txBody>
      </p:sp>
    </p:spTree>
    <p:extLst>
      <p:ext uri="{BB962C8B-B14F-4D97-AF65-F5344CB8AC3E}">
        <p14:creationId xmlns:p14="http://schemas.microsoft.com/office/powerpoint/2010/main" xmlns="" val="211780399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sz="1200" b="0" i="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19EE4EE6-C928-41E6-9E6C-A9D556B6B6CA}" type="slidenum">
              <a:rPr lang="en-IN" smtClean="0"/>
              <a:pPr/>
              <a:t>42</a:t>
            </a:fld>
            <a:endParaRPr lang="en-IN" dirty="0"/>
          </a:p>
        </p:txBody>
      </p:sp>
    </p:spTree>
    <p:extLst>
      <p:ext uri="{BB962C8B-B14F-4D97-AF65-F5344CB8AC3E}">
        <p14:creationId xmlns:p14="http://schemas.microsoft.com/office/powerpoint/2010/main" xmlns="" val="211780399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sz="1200" b="0" i="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19EE4EE6-C928-41E6-9E6C-A9D556B6B6CA}" type="slidenum">
              <a:rPr lang="en-IN" smtClean="0"/>
              <a:pPr/>
              <a:t>43</a:t>
            </a:fld>
            <a:endParaRPr lang="en-IN" dirty="0"/>
          </a:p>
        </p:txBody>
      </p:sp>
    </p:spTree>
    <p:extLst>
      <p:ext uri="{BB962C8B-B14F-4D97-AF65-F5344CB8AC3E}">
        <p14:creationId xmlns:p14="http://schemas.microsoft.com/office/powerpoint/2010/main" xmlns="" val="2117803997"/>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sz="1200" b="0" i="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19EE4EE6-C928-41E6-9E6C-A9D556B6B6CA}" type="slidenum">
              <a:rPr lang="en-IN" smtClean="0"/>
              <a:pPr/>
              <a:t>44</a:t>
            </a:fld>
            <a:endParaRPr lang="en-IN" dirty="0"/>
          </a:p>
        </p:txBody>
      </p:sp>
    </p:spTree>
    <p:extLst>
      <p:ext uri="{BB962C8B-B14F-4D97-AF65-F5344CB8AC3E}">
        <p14:creationId xmlns:p14="http://schemas.microsoft.com/office/powerpoint/2010/main" xmlns="" val="2117803997"/>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sz="1200" b="0" i="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19EE4EE6-C928-41E6-9E6C-A9D556B6B6CA}" type="slidenum">
              <a:rPr lang="en-IN" smtClean="0"/>
              <a:pPr/>
              <a:t>45</a:t>
            </a:fld>
            <a:endParaRPr lang="en-IN" dirty="0"/>
          </a:p>
        </p:txBody>
      </p:sp>
    </p:spTree>
    <p:extLst>
      <p:ext uri="{BB962C8B-B14F-4D97-AF65-F5344CB8AC3E}">
        <p14:creationId xmlns:p14="http://schemas.microsoft.com/office/powerpoint/2010/main" xmlns="" val="2117803997"/>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N" sz="1200" b="0" i="0" kern="1200" dirty="0" smtClean="0">
                <a:solidFill>
                  <a:schemeClr val="tx1"/>
                </a:solidFill>
                <a:effectLst/>
                <a:latin typeface="+mn-lt"/>
                <a:ea typeface="+mn-ea"/>
                <a:cs typeface="+mn-cs"/>
              </a:rPr>
              <a:t>Hello everyone,</a:t>
            </a:r>
          </a:p>
          <a:p>
            <a:r>
              <a:rPr lang="en-IN" sz="1200" b="0" i="0" kern="1200" dirty="0" smtClean="0">
                <a:solidFill>
                  <a:schemeClr val="tx1"/>
                </a:solidFill>
                <a:effectLst/>
                <a:latin typeface="+mn-lt"/>
                <a:ea typeface="+mn-ea"/>
                <a:cs typeface="+mn-cs"/>
              </a:rPr>
              <a:t>This is Amudhan, and I am delighted to present to you today on the fascinating topic of "Mobility of the Future: Trends and Developments in Public Transport." As our world continues to evolve, so does the way we move around our cities and communities.</a:t>
            </a:r>
          </a:p>
        </p:txBody>
      </p:sp>
      <p:sp>
        <p:nvSpPr>
          <p:cNvPr id="4" name="Slide Number Placeholder 3"/>
          <p:cNvSpPr>
            <a:spLocks noGrp="1"/>
          </p:cNvSpPr>
          <p:nvPr>
            <p:ph type="sldNum" sz="quarter" idx="10"/>
          </p:nvPr>
        </p:nvSpPr>
        <p:spPr/>
        <p:txBody>
          <a:bodyPr/>
          <a:lstStyle/>
          <a:p>
            <a:fld id="{19EE4EE6-C928-41E6-9E6C-A9D556B6B6CA}" type="slidenum">
              <a:rPr lang="en-IN" smtClean="0"/>
              <a:pPr/>
              <a:t>46</a:t>
            </a:fld>
            <a:endParaRPr lang="en-IN" dirty="0"/>
          </a:p>
        </p:txBody>
      </p:sp>
    </p:spTree>
    <p:extLst>
      <p:ext uri="{BB962C8B-B14F-4D97-AF65-F5344CB8AC3E}">
        <p14:creationId xmlns:p14="http://schemas.microsoft.com/office/powerpoint/2010/main" xmlns="" val="2117803997"/>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N" sz="1200" b="0" i="0" kern="1200" dirty="0" smtClean="0">
                <a:solidFill>
                  <a:schemeClr val="tx1"/>
                </a:solidFill>
                <a:effectLst/>
                <a:latin typeface="+mn-lt"/>
                <a:ea typeface="+mn-ea"/>
                <a:cs typeface="+mn-cs"/>
              </a:rPr>
              <a:t>Hello everyone,</a:t>
            </a:r>
          </a:p>
          <a:p>
            <a:r>
              <a:rPr lang="en-IN" sz="1200" b="0" i="0" kern="1200" dirty="0" smtClean="0">
                <a:solidFill>
                  <a:schemeClr val="tx1"/>
                </a:solidFill>
                <a:effectLst/>
                <a:latin typeface="+mn-lt"/>
                <a:ea typeface="+mn-ea"/>
                <a:cs typeface="+mn-cs"/>
              </a:rPr>
              <a:t>This is Amudhan, and I am delighted to present to you today on the fascinating topic of "Mobility of the Future: Trends and Developments in Public Transport." As our world continues to evolve, so does the way we move around our cities and communities.</a:t>
            </a:r>
          </a:p>
        </p:txBody>
      </p:sp>
      <p:sp>
        <p:nvSpPr>
          <p:cNvPr id="4" name="Slide Number Placeholder 3"/>
          <p:cNvSpPr>
            <a:spLocks noGrp="1"/>
          </p:cNvSpPr>
          <p:nvPr>
            <p:ph type="sldNum" sz="quarter" idx="10"/>
          </p:nvPr>
        </p:nvSpPr>
        <p:spPr/>
        <p:txBody>
          <a:bodyPr/>
          <a:lstStyle/>
          <a:p>
            <a:fld id="{19EE4EE6-C928-41E6-9E6C-A9D556B6B6CA}" type="slidenum">
              <a:rPr lang="en-IN" smtClean="0"/>
              <a:pPr/>
              <a:t>47</a:t>
            </a:fld>
            <a:endParaRPr lang="en-IN" dirty="0"/>
          </a:p>
        </p:txBody>
      </p:sp>
    </p:spTree>
    <p:extLst>
      <p:ext uri="{BB962C8B-B14F-4D97-AF65-F5344CB8AC3E}">
        <p14:creationId xmlns:p14="http://schemas.microsoft.com/office/powerpoint/2010/main" xmlns="" val="2117803997"/>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N" sz="1200" b="0" i="0" kern="1200" dirty="0" smtClean="0">
                <a:solidFill>
                  <a:schemeClr val="tx1"/>
                </a:solidFill>
                <a:effectLst/>
                <a:latin typeface="+mn-lt"/>
                <a:ea typeface="+mn-ea"/>
                <a:cs typeface="+mn-cs"/>
              </a:rPr>
              <a:t>Hello everyone,</a:t>
            </a:r>
          </a:p>
          <a:p>
            <a:r>
              <a:rPr lang="en-IN" sz="1200" b="0" i="0" kern="1200" dirty="0" smtClean="0">
                <a:solidFill>
                  <a:schemeClr val="tx1"/>
                </a:solidFill>
                <a:effectLst/>
                <a:latin typeface="+mn-lt"/>
                <a:ea typeface="+mn-ea"/>
                <a:cs typeface="+mn-cs"/>
              </a:rPr>
              <a:t>This is Amudhan, and I am delighted to present to you today on the fascinating topic of "Mobility of the Future: Trends and Developments in Public Transport." As our world continues to evolve, so does the way we move around our cities and communities.</a:t>
            </a:r>
          </a:p>
        </p:txBody>
      </p:sp>
      <p:sp>
        <p:nvSpPr>
          <p:cNvPr id="4" name="Slide Number Placeholder 3"/>
          <p:cNvSpPr>
            <a:spLocks noGrp="1"/>
          </p:cNvSpPr>
          <p:nvPr>
            <p:ph type="sldNum" sz="quarter" idx="10"/>
          </p:nvPr>
        </p:nvSpPr>
        <p:spPr/>
        <p:txBody>
          <a:bodyPr/>
          <a:lstStyle/>
          <a:p>
            <a:fld id="{19EE4EE6-C928-41E6-9E6C-A9D556B6B6CA}" type="slidenum">
              <a:rPr lang="en-IN" smtClean="0"/>
              <a:pPr/>
              <a:t>48</a:t>
            </a:fld>
            <a:endParaRPr lang="en-IN" dirty="0"/>
          </a:p>
        </p:txBody>
      </p:sp>
    </p:spTree>
    <p:extLst>
      <p:ext uri="{BB962C8B-B14F-4D97-AF65-F5344CB8AC3E}">
        <p14:creationId xmlns:p14="http://schemas.microsoft.com/office/powerpoint/2010/main" xmlns="" val="2117803997"/>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N" sz="1200" b="0" i="0" kern="1200" dirty="0" smtClean="0">
                <a:solidFill>
                  <a:schemeClr val="tx1"/>
                </a:solidFill>
                <a:effectLst/>
                <a:latin typeface="+mn-lt"/>
                <a:ea typeface="+mn-ea"/>
                <a:cs typeface="+mn-cs"/>
              </a:rPr>
              <a:t>Hello everyone,</a:t>
            </a:r>
          </a:p>
          <a:p>
            <a:r>
              <a:rPr lang="en-IN" sz="1200" b="0" i="0" kern="1200" dirty="0" smtClean="0">
                <a:solidFill>
                  <a:schemeClr val="tx1"/>
                </a:solidFill>
                <a:effectLst/>
                <a:latin typeface="+mn-lt"/>
                <a:ea typeface="+mn-ea"/>
                <a:cs typeface="+mn-cs"/>
              </a:rPr>
              <a:t>This is Amudhan, and I am delighted to present to you today on the fascinating topic of "Mobility of the Future: Trends and Developments in Public Transport." As our world continues to evolve, so does the way we move around our cities and communities.</a:t>
            </a:r>
          </a:p>
        </p:txBody>
      </p:sp>
      <p:sp>
        <p:nvSpPr>
          <p:cNvPr id="4" name="Slide Number Placeholder 3"/>
          <p:cNvSpPr>
            <a:spLocks noGrp="1"/>
          </p:cNvSpPr>
          <p:nvPr>
            <p:ph type="sldNum" sz="quarter" idx="10"/>
          </p:nvPr>
        </p:nvSpPr>
        <p:spPr/>
        <p:txBody>
          <a:bodyPr/>
          <a:lstStyle/>
          <a:p>
            <a:fld id="{19EE4EE6-C928-41E6-9E6C-A9D556B6B6CA}" type="slidenum">
              <a:rPr lang="en-IN" smtClean="0"/>
              <a:pPr/>
              <a:t>49</a:t>
            </a:fld>
            <a:endParaRPr lang="en-IN" dirty="0"/>
          </a:p>
        </p:txBody>
      </p:sp>
    </p:spTree>
    <p:extLst>
      <p:ext uri="{BB962C8B-B14F-4D97-AF65-F5344CB8AC3E}">
        <p14:creationId xmlns:p14="http://schemas.microsoft.com/office/powerpoint/2010/main" xmlns="" val="21178039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sz="1200" b="0" i="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19EE4EE6-C928-41E6-9E6C-A9D556B6B6CA}" type="slidenum">
              <a:rPr lang="en-IN" smtClean="0"/>
              <a:pPr/>
              <a:t>5</a:t>
            </a:fld>
            <a:endParaRPr lang="en-IN" dirty="0"/>
          </a:p>
        </p:txBody>
      </p:sp>
    </p:spTree>
    <p:extLst>
      <p:ext uri="{BB962C8B-B14F-4D97-AF65-F5344CB8AC3E}">
        <p14:creationId xmlns:p14="http://schemas.microsoft.com/office/powerpoint/2010/main" xmlns="" val="2117803997"/>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sz="1200" b="0" i="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19EE4EE6-C928-41E6-9E6C-A9D556B6B6CA}" type="slidenum">
              <a:rPr lang="en-IN" smtClean="0"/>
              <a:pPr/>
              <a:t>50</a:t>
            </a:fld>
            <a:endParaRPr lang="en-IN" dirty="0"/>
          </a:p>
        </p:txBody>
      </p:sp>
    </p:spTree>
    <p:extLst>
      <p:ext uri="{BB962C8B-B14F-4D97-AF65-F5344CB8AC3E}">
        <p14:creationId xmlns:p14="http://schemas.microsoft.com/office/powerpoint/2010/main" xmlns="" val="211780399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sz="1200" b="0" i="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19EE4EE6-C928-41E6-9E6C-A9D556B6B6CA}" type="slidenum">
              <a:rPr lang="en-IN" smtClean="0"/>
              <a:pPr/>
              <a:t>6</a:t>
            </a:fld>
            <a:endParaRPr lang="en-IN" dirty="0"/>
          </a:p>
        </p:txBody>
      </p:sp>
    </p:spTree>
    <p:extLst>
      <p:ext uri="{BB962C8B-B14F-4D97-AF65-F5344CB8AC3E}">
        <p14:creationId xmlns:p14="http://schemas.microsoft.com/office/powerpoint/2010/main" xmlns="" val="21178039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sz="1200" b="0" i="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19EE4EE6-C928-41E6-9E6C-A9D556B6B6CA}" type="slidenum">
              <a:rPr lang="en-IN" smtClean="0"/>
              <a:pPr/>
              <a:t>7</a:t>
            </a:fld>
            <a:endParaRPr lang="en-IN" dirty="0"/>
          </a:p>
        </p:txBody>
      </p:sp>
    </p:spTree>
    <p:extLst>
      <p:ext uri="{BB962C8B-B14F-4D97-AF65-F5344CB8AC3E}">
        <p14:creationId xmlns:p14="http://schemas.microsoft.com/office/powerpoint/2010/main" xmlns="" val="211780399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sz="1200" b="0" i="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19EE4EE6-C928-41E6-9E6C-A9D556B6B6CA}" type="slidenum">
              <a:rPr lang="en-IN" smtClean="0"/>
              <a:pPr/>
              <a:t>8</a:t>
            </a:fld>
            <a:endParaRPr lang="en-IN" dirty="0"/>
          </a:p>
        </p:txBody>
      </p:sp>
    </p:spTree>
    <p:extLst>
      <p:ext uri="{BB962C8B-B14F-4D97-AF65-F5344CB8AC3E}">
        <p14:creationId xmlns:p14="http://schemas.microsoft.com/office/powerpoint/2010/main" xmlns="" val="211780399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sz="1200" b="0" i="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19EE4EE6-C928-41E6-9E6C-A9D556B6B6CA}" type="slidenum">
              <a:rPr lang="en-IN" smtClean="0"/>
              <a:pPr/>
              <a:t>9</a:t>
            </a:fld>
            <a:endParaRPr lang="en-IN" dirty="0"/>
          </a:p>
        </p:txBody>
      </p:sp>
    </p:spTree>
    <p:extLst>
      <p:ext uri="{BB962C8B-B14F-4D97-AF65-F5344CB8AC3E}">
        <p14:creationId xmlns:p14="http://schemas.microsoft.com/office/powerpoint/2010/main" xmlns="" val="21178039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IN"/>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IN"/>
          </a:p>
        </p:txBody>
      </p:sp>
      <p:sp>
        <p:nvSpPr>
          <p:cNvPr id="4" name="Date Placeholder 3"/>
          <p:cNvSpPr>
            <a:spLocks noGrp="1"/>
          </p:cNvSpPr>
          <p:nvPr>
            <p:ph type="dt" sz="half" idx="10"/>
          </p:nvPr>
        </p:nvSpPr>
        <p:spPr/>
        <p:txBody>
          <a:bodyPr/>
          <a:lstStyle/>
          <a:p>
            <a:fld id="{D769BD93-175E-4DF9-979A-46D5EF8FB327}" type="datetimeFigureOut">
              <a:rPr lang="en-IN" smtClean="0"/>
              <a:pPr/>
              <a:t>29-08-2025</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D620975C-604D-4E1F-A6EC-6A4C73D48063}" type="slidenum">
              <a:rPr lang="en-IN" smtClean="0"/>
              <a:pPr/>
              <a:t>‹#›</a:t>
            </a:fld>
            <a:endParaRPr lang="en-IN"/>
          </a:p>
        </p:txBody>
      </p:sp>
    </p:spTree>
    <p:extLst>
      <p:ext uri="{BB962C8B-B14F-4D97-AF65-F5344CB8AC3E}">
        <p14:creationId xmlns:p14="http://schemas.microsoft.com/office/powerpoint/2010/main" xmlns="" val="9985134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D769BD93-175E-4DF9-979A-46D5EF8FB327}" type="datetimeFigureOut">
              <a:rPr lang="en-IN" smtClean="0"/>
              <a:pPr/>
              <a:t>29-08-2025</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D620975C-604D-4E1F-A6EC-6A4C73D48063}" type="slidenum">
              <a:rPr lang="en-IN" smtClean="0"/>
              <a:pPr/>
              <a:t>‹#›</a:t>
            </a:fld>
            <a:endParaRPr lang="en-IN"/>
          </a:p>
        </p:txBody>
      </p:sp>
    </p:spTree>
    <p:extLst>
      <p:ext uri="{BB962C8B-B14F-4D97-AF65-F5344CB8AC3E}">
        <p14:creationId xmlns:p14="http://schemas.microsoft.com/office/powerpoint/2010/main" xmlns="" val="42400328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IN"/>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D769BD93-175E-4DF9-979A-46D5EF8FB327}" type="datetimeFigureOut">
              <a:rPr lang="en-IN" smtClean="0"/>
              <a:pPr/>
              <a:t>29-08-2025</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D620975C-604D-4E1F-A6EC-6A4C73D48063}" type="slidenum">
              <a:rPr lang="en-IN" smtClean="0"/>
              <a:pPr/>
              <a:t>‹#›</a:t>
            </a:fld>
            <a:endParaRPr lang="en-IN"/>
          </a:p>
        </p:txBody>
      </p:sp>
    </p:spTree>
    <p:extLst>
      <p:ext uri="{BB962C8B-B14F-4D97-AF65-F5344CB8AC3E}">
        <p14:creationId xmlns:p14="http://schemas.microsoft.com/office/powerpoint/2010/main" xmlns="" val="6044136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D769BD93-175E-4DF9-979A-46D5EF8FB327}" type="datetimeFigureOut">
              <a:rPr lang="en-IN" smtClean="0"/>
              <a:pPr/>
              <a:t>29-08-2025</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D620975C-604D-4E1F-A6EC-6A4C73D48063}" type="slidenum">
              <a:rPr lang="en-IN" smtClean="0"/>
              <a:pPr/>
              <a:t>‹#›</a:t>
            </a:fld>
            <a:endParaRPr lang="en-IN"/>
          </a:p>
        </p:txBody>
      </p:sp>
    </p:spTree>
    <p:extLst>
      <p:ext uri="{BB962C8B-B14F-4D97-AF65-F5344CB8AC3E}">
        <p14:creationId xmlns:p14="http://schemas.microsoft.com/office/powerpoint/2010/main" xmlns="" val="31951532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IN"/>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769BD93-175E-4DF9-979A-46D5EF8FB327}" type="datetimeFigureOut">
              <a:rPr lang="en-IN" smtClean="0"/>
              <a:pPr/>
              <a:t>29-08-2025</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D620975C-604D-4E1F-A6EC-6A4C73D48063}" type="slidenum">
              <a:rPr lang="en-IN" smtClean="0"/>
              <a:pPr/>
              <a:t>‹#›</a:t>
            </a:fld>
            <a:endParaRPr lang="en-IN"/>
          </a:p>
        </p:txBody>
      </p:sp>
    </p:spTree>
    <p:extLst>
      <p:ext uri="{BB962C8B-B14F-4D97-AF65-F5344CB8AC3E}">
        <p14:creationId xmlns:p14="http://schemas.microsoft.com/office/powerpoint/2010/main" xmlns="" val="27764781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Date Placeholder 4"/>
          <p:cNvSpPr>
            <a:spLocks noGrp="1"/>
          </p:cNvSpPr>
          <p:nvPr>
            <p:ph type="dt" sz="half" idx="10"/>
          </p:nvPr>
        </p:nvSpPr>
        <p:spPr/>
        <p:txBody>
          <a:bodyPr/>
          <a:lstStyle/>
          <a:p>
            <a:fld id="{D769BD93-175E-4DF9-979A-46D5EF8FB327}" type="datetimeFigureOut">
              <a:rPr lang="en-IN" smtClean="0"/>
              <a:pPr/>
              <a:t>29-08-2025</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D620975C-604D-4E1F-A6EC-6A4C73D48063}" type="slidenum">
              <a:rPr lang="en-IN" smtClean="0"/>
              <a:pPr/>
              <a:t>‹#›</a:t>
            </a:fld>
            <a:endParaRPr lang="en-IN"/>
          </a:p>
        </p:txBody>
      </p:sp>
    </p:spTree>
    <p:extLst>
      <p:ext uri="{BB962C8B-B14F-4D97-AF65-F5344CB8AC3E}">
        <p14:creationId xmlns:p14="http://schemas.microsoft.com/office/powerpoint/2010/main" xmlns="" val="25375968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IN"/>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7" name="Date Placeholder 6"/>
          <p:cNvSpPr>
            <a:spLocks noGrp="1"/>
          </p:cNvSpPr>
          <p:nvPr>
            <p:ph type="dt" sz="half" idx="10"/>
          </p:nvPr>
        </p:nvSpPr>
        <p:spPr/>
        <p:txBody>
          <a:bodyPr/>
          <a:lstStyle/>
          <a:p>
            <a:fld id="{D769BD93-175E-4DF9-979A-46D5EF8FB327}" type="datetimeFigureOut">
              <a:rPr lang="en-IN" smtClean="0"/>
              <a:pPr/>
              <a:t>29-08-2025</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D620975C-604D-4E1F-A6EC-6A4C73D48063}" type="slidenum">
              <a:rPr lang="en-IN" smtClean="0"/>
              <a:pPr/>
              <a:t>‹#›</a:t>
            </a:fld>
            <a:endParaRPr lang="en-IN"/>
          </a:p>
        </p:txBody>
      </p:sp>
    </p:spTree>
    <p:extLst>
      <p:ext uri="{BB962C8B-B14F-4D97-AF65-F5344CB8AC3E}">
        <p14:creationId xmlns:p14="http://schemas.microsoft.com/office/powerpoint/2010/main" xmlns="" val="38903173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Date Placeholder 2"/>
          <p:cNvSpPr>
            <a:spLocks noGrp="1"/>
          </p:cNvSpPr>
          <p:nvPr>
            <p:ph type="dt" sz="half" idx="10"/>
          </p:nvPr>
        </p:nvSpPr>
        <p:spPr/>
        <p:txBody>
          <a:bodyPr/>
          <a:lstStyle/>
          <a:p>
            <a:fld id="{D769BD93-175E-4DF9-979A-46D5EF8FB327}" type="datetimeFigureOut">
              <a:rPr lang="en-IN" smtClean="0"/>
              <a:pPr/>
              <a:t>29-08-2025</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D620975C-604D-4E1F-A6EC-6A4C73D48063}" type="slidenum">
              <a:rPr lang="en-IN" smtClean="0"/>
              <a:pPr/>
              <a:t>‹#›</a:t>
            </a:fld>
            <a:endParaRPr lang="en-IN"/>
          </a:p>
        </p:txBody>
      </p:sp>
    </p:spTree>
    <p:extLst>
      <p:ext uri="{BB962C8B-B14F-4D97-AF65-F5344CB8AC3E}">
        <p14:creationId xmlns:p14="http://schemas.microsoft.com/office/powerpoint/2010/main" xmlns="" val="33411540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769BD93-175E-4DF9-979A-46D5EF8FB327}" type="datetimeFigureOut">
              <a:rPr lang="en-IN" smtClean="0"/>
              <a:pPr/>
              <a:t>29-08-2025</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D620975C-604D-4E1F-A6EC-6A4C73D48063}" type="slidenum">
              <a:rPr lang="en-IN" smtClean="0"/>
              <a:pPr/>
              <a:t>‹#›</a:t>
            </a:fld>
            <a:endParaRPr lang="en-IN"/>
          </a:p>
        </p:txBody>
      </p:sp>
    </p:spTree>
    <p:extLst>
      <p:ext uri="{BB962C8B-B14F-4D97-AF65-F5344CB8AC3E}">
        <p14:creationId xmlns:p14="http://schemas.microsoft.com/office/powerpoint/2010/main" xmlns="" val="21329047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IN"/>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769BD93-175E-4DF9-979A-46D5EF8FB327}" type="datetimeFigureOut">
              <a:rPr lang="en-IN" smtClean="0"/>
              <a:pPr/>
              <a:t>29-08-2025</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D620975C-604D-4E1F-A6EC-6A4C73D48063}" type="slidenum">
              <a:rPr lang="en-IN" smtClean="0"/>
              <a:pPr/>
              <a:t>‹#›</a:t>
            </a:fld>
            <a:endParaRPr lang="en-IN"/>
          </a:p>
        </p:txBody>
      </p:sp>
    </p:spTree>
    <p:extLst>
      <p:ext uri="{BB962C8B-B14F-4D97-AF65-F5344CB8AC3E}">
        <p14:creationId xmlns:p14="http://schemas.microsoft.com/office/powerpoint/2010/main" xmlns="" val="37518424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IN"/>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769BD93-175E-4DF9-979A-46D5EF8FB327}" type="datetimeFigureOut">
              <a:rPr lang="en-IN" smtClean="0"/>
              <a:pPr/>
              <a:t>29-08-2025</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D620975C-604D-4E1F-A6EC-6A4C73D48063}" type="slidenum">
              <a:rPr lang="en-IN" smtClean="0"/>
              <a:pPr/>
              <a:t>‹#›</a:t>
            </a:fld>
            <a:endParaRPr lang="en-IN"/>
          </a:p>
        </p:txBody>
      </p:sp>
    </p:spTree>
    <p:extLst>
      <p:ext uri="{BB962C8B-B14F-4D97-AF65-F5344CB8AC3E}">
        <p14:creationId xmlns:p14="http://schemas.microsoft.com/office/powerpoint/2010/main" xmlns="" val="40671754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IN"/>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769BD93-175E-4DF9-979A-46D5EF8FB327}" type="datetimeFigureOut">
              <a:rPr lang="en-IN" smtClean="0"/>
              <a:pPr/>
              <a:t>29-08-2025</a:t>
            </a:fld>
            <a:endParaRPr lang="en-IN"/>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620975C-604D-4E1F-A6EC-6A4C73D48063}" type="slidenum">
              <a:rPr lang="en-IN" smtClean="0"/>
              <a:pPr/>
              <a:t>‹#›</a:t>
            </a:fld>
            <a:endParaRPr lang="en-IN"/>
          </a:p>
        </p:txBody>
      </p:sp>
    </p:spTree>
    <p:extLst>
      <p:ext uri="{BB962C8B-B14F-4D97-AF65-F5344CB8AC3E}">
        <p14:creationId xmlns:p14="http://schemas.microsoft.com/office/powerpoint/2010/main" xmlns="" val="241775842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13.jpeg"/></Relationships>
</file>

<file path=ppt/slides/_rels/slide1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14.jpeg"/></Relationships>
</file>

<file path=ppt/slides/_rels/slide1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15.jpeg"/></Relationships>
</file>

<file path=ppt/slides/_rels/slide1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16.png"/></Relationships>
</file>

<file path=ppt/slides/_rels/slide14.xml.rels><?xml version="1.0" encoding="UTF-8" standalone="yes"?>
<Relationships xmlns="http://schemas.openxmlformats.org/package/2006/relationships"><Relationship Id="rId8" Type="http://schemas.openxmlformats.org/officeDocument/2006/relationships/image" Target="../media/image21.jpeg"/><Relationship Id="rId13" Type="http://schemas.openxmlformats.org/officeDocument/2006/relationships/image" Target="../media/image26.png"/><Relationship Id="rId18" Type="http://schemas.openxmlformats.org/officeDocument/2006/relationships/image" Target="../media/image31.png"/><Relationship Id="rId3" Type="http://schemas.openxmlformats.org/officeDocument/2006/relationships/image" Target="../media/image3.jpeg"/><Relationship Id="rId7" Type="http://schemas.openxmlformats.org/officeDocument/2006/relationships/image" Target="../media/image20.png"/><Relationship Id="rId12" Type="http://schemas.openxmlformats.org/officeDocument/2006/relationships/image" Target="../media/image25.jpeg"/><Relationship Id="rId17" Type="http://schemas.openxmlformats.org/officeDocument/2006/relationships/image" Target="../media/image30.jpeg"/><Relationship Id="rId2" Type="http://schemas.openxmlformats.org/officeDocument/2006/relationships/notesSlide" Target="../notesSlides/notesSlide14.xml"/><Relationship Id="rId16" Type="http://schemas.openxmlformats.org/officeDocument/2006/relationships/image" Target="../media/image29.jpeg"/><Relationship Id="rId1" Type="http://schemas.openxmlformats.org/officeDocument/2006/relationships/slideLayout" Target="../slideLayouts/slideLayout7.xml"/><Relationship Id="rId6" Type="http://schemas.openxmlformats.org/officeDocument/2006/relationships/image" Target="../media/image19.png"/><Relationship Id="rId11" Type="http://schemas.openxmlformats.org/officeDocument/2006/relationships/image" Target="../media/image24.png"/><Relationship Id="rId5" Type="http://schemas.openxmlformats.org/officeDocument/2006/relationships/image" Target="../media/image18.jpeg"/><Relationship Id="rId15" Type="http://schemas.openxmlformats.org/officeDocument/2006/relationships/image" Target="../media/image28.jpeg"/><Relationship Id="rId10" Type="http://schemas.openxmlformats.org/officeDocument/2006/relationships/image" Target="../media/image23.png"/><Relationship Id="rId4" Type="http://schemas.openxmlformats.org/officeDocument/2006/relationships/image" Target="../media/image17.png"/><Relationship Id="rId9" Type="http://schemas.openxmlformats.org/officeDocument/2006/relationships/image" Target="../media/image22.jpeg"/><Relationship Id="rId14" Type="http://schemas.openxmlformats.org/officeDocument/2006/relationships/image" Target="../media/image27.jpeg"/></Relationships>
</file>

<file path=ppt/slides/_rels/slide15.xml.rels><?xml version="1.0" encoding="UTF-8" standalone="yes"?>
<Relationships xmlns="http://schemas.openxmlformats.org/package/2006/relationships"><Relationship Id="rId3" Type="http://schemas.openxmlformats.org/officeDocument/2006/relationships/image" Target="../media/image3.jpeg"/><Relationship Id="rId7" Type="http://schemas.openxmlformats.org/officeDocument/2006/relationships/image" Target="../media/image35.png"/><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s>
</file>

<file path=ppt/slides/_rels/slide1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image" Target="../media/image36.png"/></Relationships>
</file>

<file path=ppt/slides/_rels/slide1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7.xml"/><Relationship Id="rId1" Type="http://schemas.openxmlformats.org/officeDocument/2006/relationships/slideLayout" Target="../slideLayouts/slideLayout7.xml"/><Relationship Id="rId4" Type="http://schemas.openxmlformats.org/officeDocument/2006/relationships/image" Target="../media/image37.png"/></Relationships>
</file>

<file path=ppt/slides/_rels/slide18.xml.rels><?xml version="1.0" encoding="UTF-8" standalone="yes"?>
<Relationships xmlns="http://schemas.openxmlformats.org/package/2006/relationships"><Relationship Id="rId8" Type="http://schemas.openxmlformats.org/officeDocument/2006/relationships/image" Target="../media/image42.jpeg"/><Relationship Id="rId13" Type="http://schemas.openxmlformats.org/officeDocument/2006/relationships/image" Target="../media/image47.png"/><Relationship Id="rId18" Type="http://schemas.openxmlformats.org/officeDocument/2006/relationships/image" Target="../media/image52.png"/><Relationship Id="rId26" Type="http://schemas.openxmlformats.org/officeDocument/2006/relationships/image" Target="../media/image60.jpeg"/><Relationship Id="rId3" Type="http://schemas.openxmlformats.org/officeDocument/2006/relationships/image" Target="../media/image3.jpeg"/><Relationship Id="rId21" Type="http://schemas.openxmlformats.org/officeDocument/2006/relationships/image" Target="../media/image55.png"/><Relationship Id="rId7" Type="http://schemas.openxmlformats.org/officeDocument/2006/relationships/image" Target="../media/image41.png"/><Relationship Id="rId12" Type="http://schemas.openxmlformats.org/officeDocument/2006/relationships/image" Target="../media/image46.png"/><Relationship Id="rId17" Type="http://schemas.openxmlformats.org/officeDocument/2006/relationships/image" Target="../media/image51.png"/><Relationship Id="rId25" Type="http://schemas.openxmlformats.org/officeDocument/2006/relationships/image" Target="../media/image59.png"/><Relationship Id="rId2" Type="http://schemas.openxmlformats.org/officeDocument/2006/relationships/notesSlide" Target="../notesSlides/notesSlide18.xml"/><Relationship Id="rId16" Type="http://schemas.openxmlformats.org/officeDocument/2006/relationships/image" Target="../media/image50.png"/><Relationship Id="rId20" Type="http://schemas.openxmlformats.org/officeDocument/2006/relationships/image" Target="../media/image54.png"/><Relationship Id="rId29" Type="http://schemas.openxmlformats.org/officeDocument/2006/relationships/image" Target="../media/image63.jpeg"/><Relationship Id="rId1" Type="http://schemas.openxmlformats.org/officeDocument/2006/relationships/slideLayout" Target="../slideLayouts/slideLayout7.xml"/><Relationship Id="rId6" Type="http://schemas.openxmlformats.org/officeDocument/2006/relationships/image" Target="../media/image40.png"/><Relationship Id="rId11" Type="http://schemas.openxmlformats.org/officeDocument/2006/relationships/image" Target="../media/image45.png"/><Relationship Id="rId24" Type="http://schemas.openxmlformats.org/officeDocument/2006/relationships/image" Target="../media/image58.jpeg"/><Relationship Id="rId32" Type="http://schemas.openxmlformats.org/officeDocument/2006/relationships/image" Target="../media/image66.png"/><Relationship Id="rId5" Type="http://schemas.openxmlformats.org/officeDocument/2006/relationships/image" Target="../media/image39.jpeg"/><Relationship Id="rId15" Type="http://schemas.openxmlformats.org/officeDocument/2006/relationships/image" Target="../media/image49.jpeg"/><Relationship Id="rId23" Type="http://schemas.openxmlformats.org/officeDocument/2006/relationships/image" Target="../media/image57.png"/><Relationship Id="rId28" Type="http://schemas.openxmlformats.org/officeDocument/2006/relationships/image" Target="../media/image62.png"/><Relationship Id="rId10" Type="http://schemas.openxmlformats.org/officeDocument/2006/relationships/image" Target="../media/image44.png"/><Relationship Id="rId19" Type="http://schemas.openxmlformats.org/officeDocument/2006/relationships/image" Target="../media/image53.jpeg"/><Relationship Id="rId31" Type="http://schemas.openxmlformats.org/officeDocument/2006/relationships/image" Target="../media/image65.png"/><Relationship Id="rId4" Type="http://schemas.openxmlformats.org/officeDocument/2006/relationships/image" Target="../media/image38.png"/><Relationship Id="rId9" Type="http://schemas.openxmlformats.org/officeDocument/2006/relationships/image" Target="../media/image43.png"/><Relationship Id="rId14" Type="http://schemas.openxmlformats.org/officeDocument/2006/relationships/image" Target="../media/image48.png"/><Relationship Id="rId22" Type="http://schemas.openxmlformats.org/officeDocument/2006/relationships/image" Target="../media/image56.jpeg"/><Relationship Id="rId27" Type="http://schemas.openxmlformats.org/officeDocument/2006/relationships/image" Target="../media/image61.png"/><Relationship Id="rId30" Type="http://schemas.openxmlformats.org/officeDocument/2006/relationships/image" Target="../media/image64.png"/></Relationships>
</file>

<file path=ppt/slides/_rels/slide1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9.xml"/><Relationship Id="rId1" Type="http://schemas.openxmlformats.org/officeDocument/2006/relationships/slideLayout" Target="../slideLayouts/slideLayout7.xml"/><Relationship Id="rId4" Type="http://schemas.openxmlformats.org/officeDocument/2006/relationships/image" Target="../media/image67.jpeg"/></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0.xml"/><Relationship Id="rId1" Type="http://schemas.openxmlformats.org/officeDocument/2006/relationships/slideLayout" Target="../slideLayouts/slideLayout7.xml"/><Relationship Id="rId4" Type="http://schemas.openxmlformats.org/officeDocument/2006/relationships/image" Target="../media/image68.jpeg"/></Relationships>
</file>

<file path=ppt/slides/_rels/slide21.xml.rels><?xml version="1.0" encoding="UTF-8" standalone="yes"?>
<Relationships xmlns="http://schemas.openxmlformats.org/package/2006/relationships"><Relationship Id="rId8" Type="http://schemas.openxmlformats.org/officeDocument/2006/relationships/image" Target="../media/image73.png"/><Relationship Id="rId13" Type="http://schemas.openxmlformats.org/officeDocument/2006/relationships/image" Target="../media/image78.png"/><Relationship Id="rId3" Type="http://schemas.openxmlformats.org/officeDocument/2006/relationships/image" Target="../media/image3.jpeg"/><Relationship Id="rId7" Type="http://schemas.openxmlformats.org/officeDocument/2006/relationships/image" Target="../media/image72.png"/><Relationship Id="rId12" Type="http://schemas.openxmlformats.org/officeDocument/2006/relationships/image" Target="../media/image77.png"/><Relationship Id="rId2" Type="http://schemas.openxmlformats.org/officeDocument/2006/relationships/notesSlide" Target="../notesSlides/notesSlide21.xml"/><Relationship Id="rId1" Type="http://schemas.openxmlformats.org/officeDocument/2006/relationships/slideLayout" Target="../slideLayouts/slideLayout7.xml"/><Relationship Id="rId6" Type="http://schemas.openxmlformats.org/officeDocument/2006/relationships/image" Target="../media/image71.png"/><Relationship Id="rId11" Type="http://schemas.openxmlformats.org/officeDocument/2006/relationships/image" Target="../media/image76.png"/><Relationship Id="rId5" Type="http://schemas.openxmlformats.org/officeDocument/2006/relationships/image" Target="../media/image70.png"/><Relationship Id="rId10" Type="http://schemas.openxmlformats.org/officeDocument/2006/relationships/image" Target="../media/image75.png"/><Relationship Id="rId4" Type="http://schemas.openxmlformats.org/officeDocument/2006/relationships/image" Target="../media/image69.png"/><Relationship Id="rId9" Type="http://schemas.openxmlformats.org/officeDocument/2006/relationships/image" Target="../media/image74.png"/></Relationships>
</file>

<file path=ppt/slides/_rels/slide2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8" Type="http://schemas.openxmlformats.org/officeDocument/2006/relationships/image" Target="../media/image83.png"/><Relationship Id="rId13" Type="http://schemas.openxmlformats.org/officeDocument/2006/relationships/image" Target="../media/image88.jpeg"/><Relationship Id="rId3" Type="http://schemas.openxmlformats.org/officeDocument/2006/relationships/image" Target="../media/image3.jpeg"/><Relationship Id="rId7" Type="http://schemas.openxmlformats.org/officeDocument/2006/relationships/image" Target="../media/image82.png"/><Relationship Id="rId12" Type="http://schemas.openxmlformats.org/officeDocument/2006/relationships/image" Target="../media/image87.png"/><Relationship Id="rId2" Type="http://schemas.openxmlformats.org/officeDocument/2006/relationships/notesSlide" Target="../notesSlides/notesSlide23.xml"/><Relationship Id="rId1" Type="http://schemas.openxmlformats.org/officeDocument/2006/relationships/slideLayout" Target="../slideLayouts/slideLayout7.xml"/><Relationship Id="rId6" Type="http://schemas.openxmlformats.org/officeDocument/2006/relationships/image" Target="../media/image81.png"/><Relationship Id="rId11" Type="http://schemas.openxmlformats.org/officeDocument/2006/relationships/image" Target="../media/image86.png"/><Relationship Id="rId5" Type="http://schemas.openxmlformats.org/officeDocument/2006/relationships/image" Target="../media/image80.png"/><Relationship Id="rId10" Type="http://schemas.openxmlformats.org/officeDocument/2006/relationships/image" Target="../media/image85.png"/><Relationship Id="rId4" Type="http://schemas.openxmlformats.org/officeDocument/2006/relationships/image" Target="../media/image79.png"/><Relationship Id="rId9" Type="http://schemas.openxmlformats.org/officeDocument/2006/relationships/image" Target="../media/image84.png"/></Relationships>
</file>

<file path=ppt/slides/_rels/slide2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4.xml"/><Relationship Id="rId1" Type="http://schemas.openxmlformats.org/officeDocument/2006/relationships/slideLayout" Target="../slideLayouts/slideLayout7.xml"/><Relationship Id="rId4" Type="http://schemas.openxmlformats.org/officeDocument/2006/relationships/image" Target="../media/image89.png"/></Relationships>
</file>

<file path=ppt/slides/_rels/slide25.xml.rels><?xml version="1.0" encoding="UTF-8" standalone="yes"?>
<Relationships xmlns="http://schemas.openxmlformats.org/package/2006/relationships"><Relationship Id="rId8" Type="http://schemas.openxmlformats.org/officeDocument/2006/relationships/image" Target="../media/image94.png"/><Relationship Id="rId3" Type="http://schemas.openxmlformats.org/officeDocument/2006/relationships/image" Target="../media/image3.jpeg"/><Relationship Id="rId7" Type="http://schemas.openxmlformats.org/officeDocument/2006/relationships/image" Target="../media/image93.png"/><Relationship Id="rId2" Type="http://schemas.openxmlformats.org/officeDocument/2006/relationships/notesSlide" Target="../notesSlides/notesSlide25.xml"/><Relationship Id="rId1" Type="http://schemas.openxmlformats.org/officeDocument/2006/relationships/slideLayout" Target="../slideLayouts/slideLayout7.xml"/><Relationship Id="rId6" Type="http://schemas.openxmlformats.org/officeDocument/2006/relationships/image" Target="../media/image92.png"/><Relationship Id="rId11" Type="http://schemas.openxmlformats.org/officeDocument/2006/relationships/image" Target="../media/image97.png"/><Relationship Id="rId5" Type="http://schemas.openxmlformats.org/officeDocument/2006/relationships/image" Target="../media/image91.png"/><Relationship Id="rId10" Type="http://schemas.openxmlformats.org/officeDocument/2006/relationships/image" Target="../media/image96.png"/><Relationship Id="rId4" Type="http://schemas.openxmlformats.org/officeDocument/2006/relationships/image" Target="../media/image90.png"/><Relationship Id="rId9" Type="http://schemas.openxmlformats.org/officeDocument/2006/relationships/image" Target="../media/image95.png"/></Relationships>
</file>

<file path=ppt/slides/_rels/slide2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6.xml"/><Relationship Id="rId1" Type="http://schemas.openxmlformats.org/officeDocument/2006/relationships/slideLayout" Target="../slideLayouts/slideLayout7.xml"/><Relationship Id="rId5" Type="http://schemas.openxmlformats.org/officeDocument/2006/relationships/image" Target="../media/image99.jpeg"/><Relationship Id="rId4" Type="http://schemas.openxmlformats.org/officeDocument/2006/relationships/image" Target="../media/image98.png"/></Relationships>
</file>

<file path=ppt/slides/_rels/slide27.xml.rels><?xml version="1.0" encoding="UTF-8" standalone="yes"?>
<Relationships xmlns="http://schemas.openxmlformats.org/package/2006/relationships"><Relationship Id="rId8" Type="http://schemas.openxmlformats.org/officeDocument/2006/relationships/image" Target="../media/image104.jpeg"/><Relationship Id="rId3" Type="http://schemas.openxmlformats.org/officeDocument/2006/relationships/image" Target="../media/image3.jpeg"/><Relationship Id="rId7" Type="http://schemas.openxmlformats.org/officeDocument/2006/relationships/image" Target="../media/image103.jpeg"/><Relationship Id="rId2" Type="http://schemas.openxmlformats.org/officeDocument/2006/relationships/notesSlide" Target="../notesSlides/notesSlide27.xml"/><Relationship Id="rId1" Type="http://schemas.openxmlformats.org/officeDocument/2006/relationships/slideLayout" Target="../slideLayouts/slideLayout7.xml"/><Relationship Id="rId6" Type="http://schemas.openxmlformats.org/officeDocument/2006/relationships/image" Target="../media/image102.png"/><Relationship Id="rId5" Type="http://schemas.openxmlformats.org/officeDocument/2006/relationships/image" Target="../media/image101.jpeg"/><Relationship Id="rId4" Type="http://schemas.openxmlformats.org/officeDocument/2006/relationships/image" Target="../media/image100.jpeg"/><Relationship Id="rId9" Type="http://schemas.openxmlformats.org/officeDocument/2006/relationships/image" Target="../media/image105.png"/></Relationships>
</file>

<file path=ppt/slides/_rels/slide28.xml.rels><?xml version="1.0" encoding="UTF-8" standalone="yes"?>
<Relationships xmlns="http://schemas.openxmlformats.org/package/2006/relationships"><Relationship Id="rId3" Type="http://schemas.openxmlformats.org/officeDocument/2006/relationships/image" Target="../media/image3.jpeg"/><Relationship Id="rId7" Type="http://schemas.openxmlformats.org/officeDocument/2006/relationships/image" Target="../media/image109.png"/><Relationship Id="rId2" Type="http://schemas.openxmlformats.org/officeDocument/2006/relationships/notesSlide" Target="../notesSlides/notesSlide28.xml"/><Relationship Id="rId1" Type="http://schemas.openxmlformats.org/officeDocument/2006/relationships/slideLayout" Target="../slideLayouts/slideLayout7.xml"/><Relationship Id="rId6" Type="http://schemas.openxmlformats.org/officeDocument/2006/relationships/image" Target="../media/image108.png"/><Relationship Id="rId5" Type="http://schemas.openxmlformats.org/officeDocument/2006/relationships/image" Target="../media/image107.png"/><Relationship Id="rId4" Type="http://schemas.openxmlformats.org/officeDocument/2006/relationships/image" Target="../media/image106.png"/></Relationships>
</file>

<file path=ppt/slides/_rels/slide2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9.xml"/><Relationship Id="rId1" Type="http://schemas.openxmlformats.org/officeDocument/2006/relationships/slideLayout" Target="../slideLayouts/slideLayout7.xml"/><Relationship Id="rId4" Type="http://schemas.openxmlformats.org/officeDocument/2006/relationships/image" Target="../media/image110.png"/></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7.jpeg"/></Relationships>
</file>

<file path=ppt/slides/_rels/slide3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0.xml"/><Relationship Id="rId1" Type="http://schemas.openxmlformats.org/officeDocument/2006/relationships/slideLayout" Target="../slideLayouts/slideLayout7.xml"/><Relationship Id="rId5" Type="http://schemas.openxmlformats.org/officeDocument/2006/relationships/image" Target="../media/image112.png"/><Relationship Id="rId4" Type="http://schemas.openxmlformats.org/officeDocument/2006/relationships/image" Target="../media/image111.png"/></Relationships>
</file>

<file path=ppt/slides/_rels/slide3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1.xml"/><Relationship Id="rId1" Type="http://schemas.openxmlformats.org/officeDocument/2006/relationships/slideLayout" Target="../slideLayouts/slideLayout7.xml"/><Relationship Id="rId4" Type="http://schemas.openxmlformats.org/officeDocument/2006/relationships/image" Target="../media/image113.png"/></Relationships>
</file>

<file path=ppt/slides/_rels/slide32.xml.rels><?xml version="1.0" encoding="UTF-8" standalone="yes"?>
<Relationships xmlns="http://schemas.openxmlformats.org/package/2006/relationships"><Relationship Id="rId8" Type="http://schemas.openxmlformats.org/officeDocument/2006/relationships/image" Target="../media/image118.jpeg"/><Relationship Id="rId3" Type="http://schemas.openxmlformats.org/officeDocument/2006/relationships/image" Target="../media/image3.jpeg"/><Relationship Id="rId7" Type="http://schemas.openxmlformats.org/officeDocument/2006/relationships/image" Target="../media/image117.jpeg"/><Relationship Id="rId2" Type="http://schemas.openxmlformats.org/officeDocument/2006/relationships/notesSlide" Target="../notesSlides/notesSlide32.xml"/><Relationship Id="rId1" Type="http://schemas.openxmlformats.org/officeDocument/2006/relationships/slideLayout" Target="../slideLayouts/slideLayout7.xml"/><Relationship Id="rId6" Type="http://schemas.openxmlformats.org/officeDocument/2006/relationships/image" Target="../media/image116.jpeg"/><Relationship Id="rId5" Type="http://schemas.openxmlformats.org/officeDocument/2006/relationships/image" Target="../media/image115.jpeg"/><Relationship Id="rId4" Type="http://schemas.openxmlformats.org/officeDocument/2006/relationships/image" Target="../media/image114.png"/></Relationships>
</file>

<file path=ppt/slides/_rels/slide33.xml.rels><?xml version="1.0" encoding="UTF-8" standalone="yes"?>
<Relationships xmlns="http://schemas.openxmlformats.org/package/2006/relationships"><Relationship Id="rId8" Type="http://schemas.openxmlformats.org/officeDocument/2006/relationships/image" Target="../media/image123.jpeg"/><Relationship Id="rId13" Type="http://schemas.openxmlformats.org/officeDocument/2006/relationships/image" Target="../media/image128.jpeg"/><Relationship Id="rId3" Type="http://schemas.openxmlformats.org/officeDocument/2006/relationships/image" Target="../media/image3.jpeg"/><Relationship Id="rId7" Type="http://schemas.openxmlformats.org/officeDocument/2006/relationships/image" Target="../media/image122.png"/><Relationship Id="rId12" Type="http://schemas.openxmlformats.org/officeDocument/2006/relationships/image" Target="../media/image127.jpeg"/><Relationship Id="rId2" Type="http://schemas.openxmlformats.org/officeDocument/2006/relationships/notesSlide" Target="../notesSlides/notesSlide33.xml"/><Relationship Id="rId1" Type="http://schemas.openxmlformats.org/officeDocument/2006/relationships/slideLayout" Target="../slideLayouts/slideLayout7.xml"/><Relationship Id="rId6" Type="http://schemas.openxmlformats.org/officeDocument/2006/relationships/image" Target="../media/image121.png"/><Relationship Id="rId11" Type="http://schemas.openxmlformats.org/officeDocument/2006/relationships/image" Target="../media/image126.jpeg"/><Relationship Id="rId5" Type="http://schemas.openxmlformats.org/officeDocument/2006/relationships/image" Target="../media/image120.png"/><Relationship Id="rId15" Type="http://schemas.openxmlformats.org/officeDocument/2006/relationships/image" Target="../media/image130.jpeg"/><Relationship Id="rId10" Type="http://schemas.openxmlformats.org/officeDocument/2006/relationships/image" Target="../media/image125.jpeg"/><Relationship Id="rId4" Type="http://schemas.openxmlformats.org/officeDocument/2006/relationships/image" Target="../media/image119.png"/><Relationship Id="rId9" Type="http://schemas.openxmlformats.org/officeDocument/2006/relationships/image" Target="../media/image124.jpeg"/><Relationship Id="rId14" Type="http://schemas.openxmlformats.org/officeDocument/2006/relationships/image" Target="../media/image129.png"/></Relationships>
</file>

<file path=ppt/slides/_rels/slide34.xml.rels><?xml version="1.0" encoding="UTF-8" standalone="yes"?>
<Relationships xmlns="http://schemas.openxmlformats.org/package/2006/relationships"><Relationship Id="rId3" Type="http://schemas.openxmlformats.org/officeDocument/2006/relationships/image" Target="../media/image131.jpeg"/><Relationship Id="rId2" Type="http://schemas.openxmlformats.org/officeDocument/2006/relationships/notesSlide" Target="../notesSlides/notesSlide34.xml"/><Relationship Id="rId1" Type="http://schemas.openxmlformats.org/officeDocument/2006/relationships/slideLayout" Target="../slideLayouts/slideLayout7.xml"/><Relationship Id="rId5" Type="http://schemas.openxmlformats.org/officeDocument/2006/relationships/image" Target="../media/image133.jpeg"/><Relationship Id="rId4" Type="http://schemas.openxmlformats.org/officeDocument/2006/relationships/image" Target="../media/image132.jpeg"/></Relationships>
</file>

<file path=ppt/slides/_rels/slide35.xml.rels><?xml version="1.0" encoding="UTF-8" standalone="yes"?>
<Relationships xmlns="http://schemas.openxmlformats.org/package/2006/relationships"><Relationship Id="rId3" Type="http://schemas.openxmlformats.org/officeDocument/2006/relationships/image" Target="../media/image131.jpeg"/><Relationship Id="rId2" Type="http://schemas.openxmlformats.org/officeDocument/2006/relationships/notesSlide" Target="../notesSlides/notesSlide35.xml"/><Relationship Id="rId1" Type="http://schemas.openxmlformats.org/officeDocument/2006/relationships/slideLayout" Target="../slideLayouts/slideLayout7.xml"/><Relationship Id="rId4" Type="http://schemas.openxmlformats.org/officeDocument/2006/relationships/image" Target="../media/image134.jpeg"/></Relationships>
</file>

<file path=ppt/slides/_rels/slide36.xml.rels><?xml version="1.0" encoding="UTF-8" standalone="yes"?>
<Relationships xmlns="http://schemas.openxmlformats.org/package/2006/relationships"><Relationship Id="rId3" Type="http://schemas.openxmlformats.org/officeDocument/2006/relationships/image" Target="../media/image131.jpeg"/><Relationship Id="rId2" Type="http://schemas.openxmlformats.org/officeDocument/2006/relationships/notesSlide" Target="../notesSlides/notesSlide36.xml"/><Relationship Id="rId1" Type="http://schemas.openxmlformats.org/officeDocument/2006/relationships/slideLayout" Target="../slideLayouts/slideLayout7.xml"/><Relationship Id="rId4" Type="http://schemas.openxmlformats.org/officeDocument/2006/relationships/image" Target="../media/image135.jpeg"/></Relationships>
</file>

<file path=ppt/slides/_rels/slide3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7.xml"/><Relationship Id="rId1" Type="http://schemas.openxmlformats.org/officeDocument/2006/relationships/slideLayout" Target="../slideLayouts/slideLayout7.xml"/><Relationship Id="rId5" Type="http://schemas.openxmlformats.org/officeDocument/2006/relationships/image" Target="../media/image137.jpeg"/><Relationship Id="rId4" Type="http://schemas.openxmlformats.org/officeDocument/2006/relationships/image" Target="../media/image136.png"/></Relationships>
</file>

<file path=ppt/slides/_rels/slide38.xml.rels><?xml version="1.0" encoding="UTF-8" standalone="yes"?>
<Relationships xmlns="http://schemas.openxmlformats.org/package/2006/relationships"><Relationship Id="rId8" Type="http://schemas.openxmlformats.org/officeDocument/2006/relationships/image" Target="../media/image142.jpeg"/><Relationship Id="rId3" Type="http://schemas.openxmlformats.org/officeDocument/2006/relationships/image" Target="../media/image3.jpeg"/><Relationship Id="rId7" Type="http://schemas.openxmlformats.org/officeDocument/2006/relationships/image" Target="../media/image141.png"/><Relationship Id="rId2" Type="http://schemas.openxmlformats.org/officeDocument/2006/relationships/notesSlide" Target="../notesSlides/notesSlide38.xml"/><Relationship Id="rId1" Type="http://schemas.openxmlformats.org/officeDocument/2006/relationships/slideLayout" Target="../slideLayouts/slideLayout7.xml"/><Relationship Id="rId6" Type="http://schemas.openxmlformats.org/officeDocument/2006/relationships/image" Target="../media/image140.png"/><Relationship Id="rId5" Type="http://schemas.openxmlformats.org/officeDocument/2006/relationships/image" Target="../media/image139.jpeg"/><Relationship Id="rId4" Type="http://schemas.openxmlformats.org/officeDocument/2006/relationships/image" Target="../media/image138.jpeg"/></Relationships>
</file>

<file path=ppt/slides/_rels/slide39.xml.rels><?xml version="1.0" encoding="UTF-8" standalone="yes"?>
<Relationships xmlns="http://schemas.openxmlformats.org/package/2006/relationships"><Relationship Id="rId8" Type="http://schemas.openxmlformats.org/officeDocument/2006/relationships/image" Target="../media/image147.jpeg"/><Relationship Id="rId13" Type="http://schemas.openxmlformats.org/officeDocument/2006/relationships/image" Target="../media/image152.jpeg"/><Relationship Id="rId3" Type="http://schemas.openxmlformats.org/officeDocument/2006/relationships/image" Target="../media/image3.jpeg"/><Relationship Id="rId7" Type="http://schemas.openxmlformats.org/officeDocument/2006/relationships/image" Target="../media/image146.jpeg"/><Relationship Id="rId12" Type="http://schemas.openxmlformats.org/officeDocument/2006/relationships/image" Target="../media/image151.png"/><Relationship Id="rId2" Type="http://schemas.openxmlformats.org/officeDocument/2006/relationships/notesSlide" Target="../notesSlides/notesSlide39.xml"/><Relationship Id="rId1" Type="http://schemas.openxmlformats.org/officeDocument/2006/relationships/slideLayout" Target="../slideLayouts/slideLayout7.xml"/><Relationship Id="rId6" Type="http://schemas.openxmlformats.org/officeDocument/2006/relationships/image" Target="../media/image145.jpeg"/><Relationship Id="rId11" Type="http://schemas.openxmlformats.org/officeDocument/2006/relationships/image" Target="../media/image150.jpeg"/><Relationship Id="rId5" Type="http://schemas.openxmlformats.org/officeDocument/2006/relationships/image" Target="../media/image144.jpeg"/><Relationship Id="rId10" Type="http://schemas.openxmlformats.org/officeDocument/2006/relationships/image" Target="../media/image149.jpeg"/><Relationship Id="rId4" Type="http://schemas.openxmlformats.org/officeDocument/2006/relationships/image" Target="../media/image143.jpeg"/><Relationship Id="rId9" Type="http://schemas.openxmlformats.org/officeDocument/2006/relationships/image" Target="../media/image148.jpeg"/><Relationship Id="rId14" Type="http://schemas.openxmlformats.org/officeDocument/2006/relationships/image" Target="../media/image153.jpeg"/></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0.xml"/><Relationship Id="rId1" Type="http://schemas.openxmlformats.org/officeDocument/2006/relationships/slideLayout" Target="../slideLayouts/slideLayout7.xml"/><Relationship Id="rId5" Type="http://schemas.openxmlformats.org/officeDocument/2006/relationships/image" Target="../media/image155.jpeg"/><Relationship Id="rId4" Type="http://schemas.openxmlformats.org/officeDocument/2006/relationships/image" Target="../media/image154.png"/></Relationships>
</file>

<file path=ppt/slides/_rels/slide4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1.xml"/><Relationship Id="rId1" Type="http://schemas.openxmlformats.org/officeDocument/2006/relationships/slideLayout" Target="../slideLayouts/slideLayout7.xml"/><Relationship Id="rId4" Type="http://schemas.openxmlformats.org/officeDocument/2006/relationships/image" Target="../media/image156.png"/></Relationships>
</file>

<file path=ppt/slides/_rels/slide4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2.xml"/><Relationship Id="rId1" Type="http://schemas.openxmlformats.org/officeDocument/2006/relationships/slideLayout" Target="../slideLayouts/slideLayout7.xml"/><Relationship Id="rId4" Type="http://schemas.openxmlformats.org/officeDocument/2006/relationships/image" Target="../media/image157.jpeg"/></Relationships>
</file>

<file path=ppt/slides/_rels/slide43.xml.rels><?xml version="1.0" encoding="UTF-8" standalone="yes"?>
<Relationships xmlns="http://schemas.openxmlformats.org/package/2006/relationships"><Relationship Id="rId3" Type="http://schemas.openxmlformats.org/officeDocument/2006/relationships/image" Target="../media/image3.jpeg"/><Relationship Id="rId7" Type="http://schemas.openxmlformats.org/officeDocument/2006/relationships/image" Target="../media/image161.png"/><Relationship Id="rId2" Type="http://schemas.openxmlformats.org/officeDocument/2006/relationships/notesSlide" Target="../notesSlides/notesSlide43.xml"/><Relationship Id="rId1" Type="http://schemas.openxmlformats.org/officeDocument/2006/relationships/slideLayout" Target="../slideLayouts/slideLayout7.xml"/><Relationship Id="rId6" Type="http://schemas.openxmlformats.org/officeDocument/2006/relationships/image" Target="../media/image160.jpeg"/><Relationship Id="rId5" Type="http://schemas.openxmlformats.org/officeDocument/2006/relationships/image" Target="../media/image159.jpeg"/><Relationship Id="rId4" Type="http://schemas.openxmlformats.org/officeDocument/2006/relationships/image" Target="../media/image158.jpeg"/></Relationships>
</file>

<file path=ppt/slides/_rels/slide4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4.xml"/><Relationship Id="rId1" Type="http://schemas.openxmlformats.org/officeDocument/2006/relationships/slideLayout" Target="../slideLayouts/slideLayout7.xml"/><Relationship Id="rId5" Type="http://schemas.openxmlformats.org/officeDocument/2006/relationships/image" Target="../media/image163.jpeg"/><Relationship Id="rId4" Type="http://schemas.openxmlformats.org/officeDocument/2006/relationships/image" Target="../media/image162.emf"/></Relationships>
</file>

<file path=ppt/slides/_rels/slide4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5.xml"/><Relationship Id="rId1" Type="http://schemas.openxmlformats.org/officeDocument/2006/relationships/slideLayout" Target="../slideLayouts/slideLayout7.xml"/><Relationship Id="rId5" Type="http://schemas.openxmlformats.org/officeDocument/2006/relationships/image" Target="../media/image165.jpeg"/><Relationship Id="rId4" Type="http://schemas.openxmlformats.org/officeDocument/2006/relationships/image" Target="../media/image164.png"/></Relationships>
</file>

<file path=ppt/slides/_rels/slide4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6.xml"/><Relationship Id="rId1" Type="http://schemas.openxmlformats.org/officeDocument/2006/relationships/slideLayout" Target="../slideLayouts/slideLayout7.xml"/><Relationship Id="rId4" Type="http://schemas.openxmlformats.org/officeDocument/2006/relationships/image" Target="../media/image166.png"/></Relationships>
</file>

<file path=ppt/slides/_rels/slide4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7.xml"/><Relationship Id="rId1" Type="http://schemas.openxmlformats.org/officeDocument/2006/relationships/slideLayout" Target="../slideLayouts/slideLayout7.xml"/><Relationship Id="rId4" Type="http://schemas.openxmlformats.org/officeDocument/2006/relationships/image" Target="../media/image167.png"/></Relationships>
</file>

<file path=ppt/slides/_rels/slide4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8.xml"/><Relationship Id="rId1" Type="http://schemas.openxmlformats.org/officeDocument/2006/relationships/slideLayout" Target="../slideLayouts/slideLayout7.xml"/><Relationship Id="rId4" Type="http://schemas.openxmlformats.org/officeDocument/2006/relationships/image" Target="../media/image168.png"/></Relationships>
</file>

<file path=ppt/slides/_rels/slide4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9.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8.jpeg"/></Relationships>
</file>

<file path=ppt/slides/_rels/slide50.xml.rels><?xml version="1.0" encoding="UTF-8" standalone="yes"?>
<Relationships xmlns="http://schemas.openxmlformats.org/package/2006/relationships"><Relationship Id="rId3" Type="http://schemas.openxmlformats.org/officeDocument/2006/relationships/image" Target="../media/image169.jpeg"/><Relationship Id="rId2" Type="http://schemas.openxmlformats.org/officeDocument/2006/relationships/notesSlide" Target="../notesSlides/notesSlide50.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9.jpeg"/></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11.jpeg"/></Relationships>
</file>

<file path=ppt/slides/_rels/slide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1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a:srcRect/>
          <a:stretch>
            <a:fillRect/>
          </a:stretch>
        </p:blipFill>
        <p:spPr bwMode="auto">
          <a:xfrm>
            <a:off x="0" y="0"/>
            <a:ext cx="9144000" cy="6858000"/>
          </a:xfrm>
          <a:prstGeom prst="rect">
            <a:avLst/>
          </a:prstGeom>
          <a:noFill/>
          <a:ln w="9525">
            <a:noFill/>
            <a:miter lim="800000"/>
            <a:headEnd/>
            <a:tailEnd/>
          </a:ln>
          <a:effectLst/>
        </p:spPr>
      </p:pic>
      <p:sp>
        <p:nvSpPr>
          <p:cNvPr id="5" name="Rectangle 1"/>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charset="0"/>
              <a:cs typeface="Arial" charset="0"/>
            </a:endParaRPr>
          </a:p>
        </p:txBody>
      </p:sp>
      <p:sp>
        <p:nvSpPr>
          <p:cNvPr id="6" name="TextBox 5"/>
          <p:cNvSpPr txBox="1"/>
          <p:nvPr/>
        </p:nvSpPr>
        <p:spPr>
          <a:xfrm>
            <a:off x="-22224" y="-23178"/>
            <a:ext cx="9166224" cy="523220"/>
          </a:xfrm>
          <a:prstGeom prst="rect">
            <a:avLst/>
          </a:prstGeom>
          <a:noFill/>
        </p:spPr>
        <p:txBody>
          <a:bodyPr wrap="square" rtlCol="0">
            <a:spAutoFit/>
          </a:bodyPr>
          <a:lstStyle/>
          <a:p>
            <a:pPr algn="ctr"/>
            <a:r>
              <a:rPr lang="en-IN" sz="2800" b="1" dirty="0" smtClean="0">
                <a:solidFill>
                  <a:srgbClr val="00FF00"/>
                </a:solidFill>
                <a:effectLst/>
                <a:latin typeface="Trebuchet MS" pitchFamily="34" charset="0"/>
              </a:rPr>
              <a:t>We have alternate fuels, don’t have alternate future </a:t>
            </a:r>
            <a:endParaRPr lang="en-IN" sz="2800" b="1" dirty="0">
              <a:solidFill>
                <a:srgbClr val="00FF00"/>
              </a:solidFill>
              <a:latin typeface="Trebuchet MS" pitchFamily="34" charset="0"/>
            </a:endParaRPr>
          </a:p>
        </p:txBody>
      </p:sp>
      <p:sp>
        <p:nvSpPr>
          <p:cNvPr id="8" name="TextBox 8"/>
          <p:cNvSpPr txBox="1"/>
          <p:nvPr/>
        </p:nvSpPr>
        <p:spPr>
          <a:xfrm>
            <a:off x="5286380" y="5429264"/>
            <a:ext cx="2806436" cy="1077218"/>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IN" sz="1600" dirty="0" smtClean="0">
                <a:solidFill>
                  <a:schemeClr val="bg1"/>
                </a:solidFill>
                <a:latin typeface="Tw Cen MT" pitchFamily="34" charset="0"/>
                <a:cs typeface="Arial" pitchFamily="34" charset="0"/>
              </a:rPr>
              <a:t>Global Public Transport Expert</a:t>
            </a:r>
          </a:p>
          <a:p>
            <a:pPr algn="r"/>
            <a:r>
              <a:rPr lang="en-IN" sz="1600" dirty="0" smtClean="0">
                <a:solidFill>
                  <a:schemeClr val="bg1"/>
                </a:solidFill>
                <a:latin typeface="Tw Cen MT" pitchFamily="34" charset="0"/>
                <a:cs typeface="Arial" pitchFamily="34" charset="0"/>
              </a:rPr>
              <a:t>1/974,NSC Bose Street,</a:t>
            </a:r>
          </a:p>
          <a:p>
            <a:pPr algn="r"/>
            <a:r>
              <a:rPr lang="en-IN" sz="1600" dirty="0" err="1" smtClean="0">
                <a:solidFill>
                  <a:schemeClr val="bg1"/>
                </a:solidFill>
                <a:latin typeface="Tw Cen MT" pitchFamily="34" charset="0"/>
                <a:cs typeface="Arial" pitchFamily="34" charset="0"/>
              </a:rPr>
              <a:t>Bavaani</a:t>
            </a:r>
            <a:r>
              <a:rPr lang="en-IN" sz="1600" dirty="0" smtClean="0">
                <a:solidFill>
                  <a:schemeClr val="bg1"/>
                </a:solidFill>
                <a:latin typeface="Tw Cen MT" pitchFamily="34" charset="0"/>
                <a:cs typeface="Arial" pitchFamily="34" charset="0"/>
              </a:rPr>
              <a:t> Nagar, </a:t>
            </a:r>
            <a:r>
              <a:rPr lang="en-IN" sz="1600" dirty="0" err="1" smtClean="0">
                <a:solidFill>
                  <a:schemeClr val="bg1"/>
                </a:solidFill>
                <a:latin typeface="Tw Cen MT" pitchFamily="34" charset="0"/>
                <a:cs typeface="Arial" pitchFamily="34" charset="0"/>
              </a:rPr>
              <a:t>Redhills</a:t>
            </a:r>
            <a:r>
              <a:rPr lang="en-IN" sz="1600" dirty="0" smtClean="0">
                <a:solidFill>
                  <a:schemeClr val="bg1"/>
                </a:solidFill>
                <a:latin typeface="Tw Cen MT" pitchFamily="34" charset="0"/>
                <a:cs typeface="Arial" pitchFamily="34" charset="0"/>
              </a:rPr>
              <a:t>,</a:t>
            </a:r>
          </a:p>
          <a:p>
            <a:pPr algn="r"/>
            <a:r>
              <a:rPr lang="en-IN" sz="1600" dirty="0" smtClean="0">
                <a:solidFill>
                  <a:schemeClr val="bg1"/>
                </a:solidFill>
                <a:latin typeface="Tw Cen MT" pitchFamily="34" charset="0"/>
                <a:cs typeface="Arial" pitchFamily="34" charset="0"/>
              </a:rPr>
              <a:t>Chennai-600 052.</a:t>
            </a:r>
            <a:endParaRPr lang="en-IN" sz="1600" dirty="0">
              <a:solidFill>
                <a:schemeClr val="bg1"/>
              </a:solidFill>
              <a:latin typeface="Tw Cen MT" pitchFamily="34" charset="0"/>
              <a:cs typeface="Arial" pitchFamily="34" charset="0"/>
            </a:endParaRPr>
          </a:p>
        </p:txBody>
      </p:sp>
      <p:sp>
        <p:nvSpPr>
          <p:cNvPr id="9" name="TextBox 11"/>
          <p:cNvSpPr txBox="1"/>
          <p:nvPr/>
        </p:nvSpPr>
        <p:spPr>
          <a:xfrm>
            <a:off x="1000099" y="977056"/>
            <a:ext cx="6970117" cy="523220"/>
          </a:xfrm>
          <a:prstGeom prst="rect">
            <a:avLst/>
          </a:prstGeom>
          <a:noFill/>
          <a:ln w="25400">
            <a:solidFill>
              <a:schemeClr val="bg1"/>
            </a:solidFill>
          </a:ln>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IN" sz="2800" b="1" dirty="0" smtClean="0">
                <a:solidFill>
                  <a:srgbClr val="FFC000"/>
                </a:solidFill>
                <a:latin typeface="Trebuchet MS" pitchFamily="34" charset="0"/>
              </a:rPr>
              <a:t>CLEAN FUELS</a:t>
            </a:r>
          </a:p>
        </p:txBody>
      </p:sp>
      <p:sp>
        <p:nvSpPr>
          <p:cNvPr id="10" name="TextBox 12"/>
          <p:cNvSpPr txBox="1"/>
          <p:nvPr/>
        </p:nvSpPr>
        <p:spPr>
          <a:xfrm>
            <a:off x="857225" y="6482480"/>
            <a:ext cx="7215238" cy="4001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IN" sz="2000" dirty="0" smtClean="0">
                <a:solidFill>
                  <a:srgbClr val="66FF33"/>
                </a:solidFill>
                <a:latin typeface="AR ESSENCE" pitchFamily="2" charset="0"/>
              </a:rPr>
              <a:t>Mail id : adroit.amudhan@gmail.com          Phone : +91-9789959270 </a:t>
            </a:r>
            <a:endParaRPr lang="en-IN" sz="2000" dirty="0">
              <a:solidFill>
                <a:srgbClr val="66FF33"/>
              </a:solidFill>
              <a:latin typeface="AR ESSENCE" pitchFamily="2" charset="0"/>
            </a:endParaRPr>
          </a:p>
        </p:txBody>
      </p:sp>
      <p:sp>
        <p:nvSpPr>
          <p:cNvPr id="11" name="Rectangle 10"/>
          <p:cNvSpPr/>
          <p:nvPr/>
        </p:nvSpPr>
        <p:spPr>
          <a:xfrm>
            <a:off x="-1" y="0"/>
            <a:ext cx="9144001" cy="6858000"/>
          </a:xfrm>
          <a:prstGeom prst="rect">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IN"/>
          </a:p>
        </p:txBody>
      </p:sp>
      <p:sp>
        <p:nvSpPr>
          <p:cNvPr id="13" name="TextBox 12"/>
          <p:cNvSpPr txBox="1"/>
          <p:nvPr/>
        </p:nvSpPr>
        <p:spPr>
          <a:xfrm>
            <a:off x="857224" y="4857760"/>
            <a:ext cx="5000660" cy="276999"/>
          </a:xfrm>
          <a:prstGeom prst="rect">
            <a:avLst/>
          </a:prstGeom>
          <a:noFill/>
        </p:spPr>
        <p:txBody>
          <a:bodyPr wrap="square" rtlCol="0">
            <a:spAutoFit/>
          </a:bodyPr>
          <a:lstStyle/>
          <a:p>
            <a:pPr algn="ctr"/>
            <a:r>
              <a:rPr lang="en-IN" sz="1200" b="1" dirty="0" smtClean="0">
                <a:solidFill>
                  <a:srgbClr val="FFFF00"/>
                </a:solidFill>
                <a:latin typeface="Trebuchet MS" pitchFamily="34" charset="0"/>
              </a:rPr>
              <a:t>We have alternative fuels, but we don’t have alternate future.</a:t>
            </a:r>
            <a:endParaRPr lang="en-IN" sz="1200" b="1" dirty="0">
              <a:solidFill>
                <a:srgbClr val="FFFF00"/>
              </a:solidFill>
            </a:endParaRPr>
          </a:p>
        </p:txBody>
      </p:sp>
      <p:pic>
        <p:nvPicPr>
          <p:cNvPr id="15" name="Picture 4" descr="https://www.eyes-on-europe.eu/wp-content/uploads/ELF-illu-article-1024x404.jpeg"/>
          <p:cNvPicPr>
            <a:picLocks noChangeAspect="1" noChangeArrowheads="1"/>
          </p:cNvPicPr>
          <p:nvPr/>
        </p:nvPicPr>
        <p:blipFill>
          <a:blip r:embed="rId4"/>
          <a:srcRect/>
          <a:stretch>
            <a:fillRect/>
          </a:stretch>
        </p:blipFill>
        <p:spPr bwMode="auto">
          <a:xfrm>
            <a:off x="1000100" y="1928802"/>
            <a:ext cx="4714908" cy="2857520"/>
          </a:xfrm>
          <a:prstGeom prst="rect">
            <a:avLst/>
          </a:prstGeom>
          <a:noFill/>
          <a:ln w="25400">
            <a:solidFill>
              <a:schemeClr val="bg1"/>
            </a:solidFill>
          </a:ln>
        </p:spPr>
      </p:pic>
      <p:sp>
        <p:nvSpPr>
          <p:cNvPr id="12" name="TextBox 11"/>
          <p:cNvSpPr txBox="1"/>
          <p:nvPr/>
        </p:nvSpPr>
        <p:spPr>
          <a:xfrm>
            <a:off x="857224" y="5286388"/>
            <a:ext cx="4429156" cy="923330"/>
          </a:xfrm>
          <a:prstGeom prst="rect">
            <a:avLst/>
          </a:prstGeom>
          <a:noFill/>
        </p:spPr>
        <p:txBody>
          <a:bodyPr wrap="square" rtlCol="0">
            <a:spAutoFit/>
          </a:bodyPr>
          <a:lstStyle/>
          <a:p>
            <a:pPr algn="ctr"/>
            <a:r>
              <a:rPr lang="en-IN" b="1" dirty="0" smtClean="0">
                <a:solidFill>
                  <a:srgbClr val="66FF33"/>
                </a:solidFill>
                <a:latin typeface="Trebuchet MS" pitchFamily="34" charset="0"/>
              </a:rPr>
              <a:t>Change the way we move begins with changing the way we think , design &amp; Finance our mobility systems. </a:t>
            </a:r>
            <a:endParaRPr lang="en-IN" dirty="0"/>
          </a:p>
        </p:txBody>
      </p:sp>
    </p:spTree>
    <p:extLst>
      <p:ext uri="{BB962C8B-B14F-4D97-AF65-F5344CB8AC3E}">
        <p14:creationId xmlns:p14="http://schemas.microsoft.com/office/powerpoint/2010/main" xmlns="" val="185276651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
          <p:cNvPicPr>
            <a:picLocks noChangeAspect="1" noChangeArrowheads="1"/>
          </p:cNvPicPr>
          <p:nvPr/>
        </p:nvPicPr>
        <p:blipFill>
          <a:blip r:embed="rId3"/>
          <a:srcRect/>
          <a:stretch>
            <a:fillRect/>
          </a:stretch>
        </p:blipFill>
        <p:spPr bwMode="auto">
          <a:xfrm>
            <a:off x="0" y="0"/>
            <a:ext cx="9144000" cy="6858000"/>
          </a:xfrm>
          <a:prstGeom prst="rect">
            <a:avLst/>
          </a:prstGeom>
          <a:noFill/>
          <a:ln w="9525">
            <a:noFill/>
            <a:miter lim="800000"/>
            <a:headEnd/>
            <a:tailEnd/>
          </a:ln>
          <a:effectLst/>
        </p:spPr>
      </p:pic>
      <p:sp>
        <p:nvSpPr>
          <p:cNvPr id="5" name="Rectangle 1"/>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charset="0"/>
              <a:cs typeface="Arial" charset="0"/>
            </a:endParaRPr>
          </a:p>
        </p:txBody>
      </p:sp>
      <p:sp>
        <p:nvSpPr>
          <p:cNvPr id="11" name="Rectangle 10"/>
          <p:cNvSpPr/>
          <p:nvPr/>
        </p:nvSpPr>
        <p:spPr>
          <a:xfrm>
            <a:off x="-1" y="0"/>
            <a:ext cx="9144002" cy="6858000"/>
          </a:xfrm>
          <a:prstGeom prst="rect">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IN" dirty="0"/>
          </a:p>
        </p:txBody>
      </p:sp>
      <p:sp>
        <p:nvSpPr>
          <p:cNvPr id="9" name="TextBox 4"/>
          <p:cNvSpPr txBox="1"/>
          <p:nvPr/>
        </p:nvSpPr>
        <p:spPr>
          <a:xfrm>
            <a:off x="0" y="500042"/>
            <a:ext cx="9143999" cy="52322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IN" sz="2800" b="1" u="sng" dirty="0" smtClean="0">
                <a:solidFill>
                  <a:srgbClr val="FFC000"/>
                </a:solidFill>
                <a:latin typeface="Trebuchet MS" pitchFamily="34" charset="0"/>
              </a:rPr>
              <a:t>Data’s related to Global Emissions</a:t>
            </a:r>
            <a:endParaRPr lang="en-IN" sz="2800" b="1" u="sng" dirty="0">
              <a:solidFill>
                <a:srgbClr val="FFC000"/>
              </a:solidFill>
              <a:latin typeface="Trebuchet MS" pitchFamily="34" charset="0"/>
            </a:endParaRPr>
          </a:p>
        </p:txBody>
      </p:sp>
      <p:pic>
        <p:nvPicPr>
          <p:cNvPr id="12" name="Picture 11"/>
          <p:cNvPicPr/>
          <p:nvPr/>
        </p:nvPicPr>
        <p:blipFill>
          <a:blip r:embed="rId4"/>
          <a:srcRect/>
          <a:stretch>
            <a:fillRect/>
          </a:stretch>
        </p:blipFill>
        <p:spPr bwMode="auto">
          <a:xfrm>
            <a:off x="1000100" y="1285860"/>
            <a:ext cx="7286676" cy="4929222"/>
          </a:xfrm>
          <a:prstGeom prst="rect">
            <a:avLst/>
          </a:prstGeom>
          <a:noFill/>
          <a:ln w="25400">
            <a:solidFill>
              <a:schemeClr val="accent6">
                <a:lumMod val="60000"/>
                <a:lumOff val="40000"/>
              </a:schemeClr>
            </a:solidFill>
            <a:miter lim="800000"/>
            <a:headEnd/>
            <a:tailEnd/>
          </a:ln>
          <a:effectLst/>
        </p:spPr>
      </p:pic>
      <p:sp>
        <p:nvSpPr>
          <p:cNvPr id="13" name="Rounded Rectangle 12"/>
          <p:cNvSpPr/>
          <p:nvPr/>
        </p:nvSpPr>
        <p:spPr>
          <a:xfrm>
            <a:off x="1000100" y="1793509"/>
            <a:ext cx="2000265" cy="1643074"/>
          </a:xfrm>
          <a:prstGeom prst="roundRect">
            <a:avLst/>
          </a:prstGeom>
          <a:noFill/>
          <a:ln w="476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IN"/>
          </a:p>
        </p:txBody>
      </p:sp>
      <p:sp>
        <p:nvSpPr>
          <p:cNvPr id="14" name="TextBox 13"/>
          <p:cNvSpPr txBox="1"/>
          <p:nvPr/>
        </p:nvSpPr>
        <p:spPr>
          <a:xfrm>
            <a:off x="-22224" y="-23178"/>
            <a:ext cx="9166224" cy="523220"/>
          </a:xfrm>
          <a:prstGeom prst="rect">
            <a:avLst/>
          </a:prstGeom>
          <a:noFill/>
        </p:spPr>
        <p:txBody>
          <a:bodyPr wrap="square" rtlCol="0">
            <a:spAutoFit/>
          </a:bodyPr>
          <a:lstStyle/>
          <a:p>
            <a:pPr algn="ctr"/>
            <a:r>
              <a:rPr lang="en-IN" sz="2800" b="1" dirty="0" smtClean="0">
                <a:solidFill>
                  <a:srgbClr val="00FF00"/>
                </a:solidFill>
                <a:effectLst/>
                <a:latin typeface="Trebuchet MS" pitchFamily="34" charset="0"/>
              </a:rPr>
              <a:t>We have alternate fuels, don’t have alternate future </a:t>
            </a:r>
            <a:endParaRPr lang="en-IN" sz="2800" b="1" dirty="0">
              <a:solidFill>
                <a:srgbClr val="00FF00"/>
              </a:solidFill>
              <a:latin typeface="Trebuchet MS" pitchFamily="34" charset="0"/>
            </a:endParaRPr>
          </a:p>
        </p:txBody>
      </p:sp>
    </p:spTree>
    <p:extLst>
      <p:ext uri="{BB962C8B-B14F-4D97-AF65-F5344CB8AC3E}">
        <p14:creationId xmlns:p14="http://schemas.microsoft.com/office/powerpoint/2010/main" xmlns="" val="267109633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
          <p:cNvPicPr>
            <a:picLocks noChangeAspect="1" noChangeArrowheads="1"/>
          </p:cNvPicPr>
          <p:nvPr/>
        </p:nvPicPr>
        <p:blipFill>
          <a:blip r:embed="rId3"/>
          <a:srcRect/>
          <a:stretch>
            <a:fillRect/>
          </a:stretch>
        </p:blipFill>
        <p:spPr bwMode="auto">
          <a:xfrm>
            <a:off x="0" y="0"/>
            <a:ext cx="9144000" cy="6858000"/>
          </a:xfrm>
          <a:prstGeom prst="rect">
            <a:avLst/>
          </a:prstGeom>
          <a:noFill/>
          <a:ln w="9525">
            <a:noFill/>
            <a:miter lim="800000"/>
            <a:headEnd/>
            <a:tailEnd/>
          </a:ln>
          <a:effectLst/>
        </p:spPr>
      </p:pic>
      <p:sp>
        <p:nvSpPr>
          <p:cNvPr id="5" name="Rectangle 1"/>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charset="0"/>
              <a:cs typeface="Arial" charset="0"/>
            </a:endParaRPr>
          </a:p>
        </p:txBody>
      </p:sp>
      <p:sp>
        <p:nvSpPr>
          <p:cNvPr id="11" name="Rectangle 10"/>
          <p:cNvSpPr/>
          <p:nvPr/>
        </p:nvSpPr>
        <p:spPr>
          <a:xfrm>
            <a:off x="-1" y="0"/>
            <a:ext cx="9144002" cy="6858000"/>
          </a:xfrm>
          <a:prstGeom prst="rect">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IN" dirty="0"/>
          </a:p>
        </p:txBody>
      </p:sp>
      <p:sp>
        <p:nvSpPr>
          <p:cNvPr id="15" name="TextBox 4"/>
          <p:cNvSpPr txBox="1"/>
          <p:nvPr/>
        </p:nvSpPr>
        <p:spPr>
          <a:xfrm>
            <a:off x="0" y="500042"/>
            <a:ext cx="9143999" cy="52322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IN" sz="2800" b="1" u="sng" dirty="0" smtClean="0">
                <a:solidFill>
                  <a:srgbClr val="FFC000"/>
                </a:solidFill>
                <a:latin typeface="Trebuchet MS" pitchFamily="34" charset="0"/>
              </a:rPr>
              <a:t>ASSOCIATED IMPACTS OF CLIMATE CHANGE</a:t>
            </a:r>
            <a:endParaRPr lang="en-IN" sz="2800" b="1" u="sng" dirty="0">
              <a:solidFill>
                <a:srgbClr val="FFC000"/>
              </a:solidFill>
              <a:latin typeface="Trebuchet MS" pitchFamily="34" charset="0"/>
            </a:endParaRPr>
          </a:p>
        </p:txBody>
      </p:sp>
      <p:sp>
        <p:nvSpPr>
          <p:cNvPr id="17" name="TextBox 16"/>
          <p:cNvSpPr txBox="1"/>
          <p:nvPr/>
        </p:nvSpPr>
        <p:spPr>
          <a:xfrm>
            <a:off x="428596" y="1214422"/>
            <a:ext cx="4000528" cy="5191165"/>
          </a:xfrm>
          <a:prstGeom prst="rect">
            <a:avLst/>
          </a:prstGeom>
          <a:noFill/>
        </p:spPr>
        <p:txBody>
          <a:bodyPr wrap="square" rtlCol="0">
            <a:spAutoFit/>
          </a:bodyPr>
          <a:lstStyle/>
          <a:p>
            <a:pPr marL="342900" indent="-342900">
              <a:buFont typeface="Arial" pitchFamily="34" charset="0"/>
              <a:buChar char="•"/>
            </a:pPr>
            <a:r>
              <a:rPr lang="en-IN" sz="1400" b="1" dirty="0" smtClean="0">
                <a:solidFill>
                  <a:schemeClr val="bg1"/>
                </a:solidFill>
                <a:latin typeface="Trebuchet MS" pitchFamily="34" charset="0"/>
              </a:rPr>
              <a:t>Frequent severe droughts </a:t>
            </a:r>
            <a:r>
              <a:rPr lang="en-IN" sz="1000" b="1" dirty="0" smtClean="0">
                <a:solidFill>
                  <a:srgbClr val="FFFF00"/>
                </a:solidFill>
                <a:latin typeface="Trebuchet MS" pitchFamily="34" charset="0"/>
              </a:rPr>
              <a:t>(</a:t>
            </a:r>
            <a:r>
              <a:rPr lang="en-IN" sz="1000" b="1" dirty="0" err="1" smtClean="0">
                <a:solidFill>
                  <a:srgbClr val="FFFF00"/>
                </a:solidFill>
                <a:latin typeface="Trebuchet MS" pitchFamily="34" charset="0"/>
              </a:rPr>
              <a:t>கடுமையான</a:t>
            </a:r>
            <a:r>
              <a:rPr lang="en-IN" sz="1000" b="1" dirty="0" smtClean="0">
                <a:solidFill>
                  <a:srgbClr val="FFFF00"/>
                </a:solidFill>
                <a:latin typeface="Trebuchet MS" pitchFamily="34" charset="0"/>
              </a:rPr>
              <a:t> </a:t>
            </a:r>
            <a:r>
              <a:rPr lang="en-IN" sz="1000" b="1" dirty="0" err="1" smtClean="0">
                <a:solidFill>
                  <a:srgbClr val="FFFF00"/>
                </a:solidFill>
                <a:latin typeface="Trebuchet MS" pitchFamily="34" charset="0"/>
              </a:rPr>
              <a:t>வறட்சி</a:t>
            </a:r>
            <a:r>
              <a:rPr lang="en-IN" sz="1000" b="1" dirty="0" smtClean="0">
                <a:solidFill>
                  <a:srgbClr val="FFFF00"/>
                </a:solidFill>
                <a:latin typeface="Trebuchet MS" pitchFamily="34" charset="0"/>
              </a:rPr>
              <a:t>)</a:t>
            </a:r>
          </a:p>
          <a:p>
            <a:pPr marL="342900" indent="-342900">
              <a:lnSpc>
                <a:spcPts val="3200"/>
              </a:lnSpc>
              <a:buFont typeface="Arial" pitchFamily="34" charset="0"/>
              <a:buChar char="•"/>
            </a:pPr>
            <a:r>
              <a:rPr lang="en-IN" sz="1400" b="1" dirty="0" smtClean="0">
                <a:solidFill>
                  <a:schemeClr val="bg1"/>
                </a:solidFill>
                <a:latin typeface="Trebuchet MS" pitchFamily="34" charset="0"/>
              </a:rPr>
              <a:t>Less Rainfall </a:t>
            </a:r>
          </a:p>
          <a:p>
            <a:pPr marL="342900" indent="-342900">
              <a:lnSpc>
                <a:spcPts val="3200"/>
              </a:lnSpc>
              <a:buFont typeface="Arial" pitchFamily="34" charset="0"/>
              <a:buChar char="•"/>
            </a:pPr>
            <a:r>
              <a:rPr lang="en-IN" sz="1400" b="1" dirty="0" smtClean="0">
                <a:solidFill>
                  <a:schemeClr val="bg1"/>
                </a:solidFill>
                <a:latin typeface="Trebuchet MS" pitchFamily="34" charset="0"/>
              </a:rPr>
              <a:t>Heat Waves </a:t>
            </a:r>
          </a:p>
          <a:p>
            <a:pPr marL="342900" indent="-342900">
              <a:lnSpc>
                <a:spcPts val="3200"/>
              </a:lnSpc>
              <a:buFont typeface="Arial" pitchFamily="34" charset="0"/>
              <a:buChar char="•"/>
            </a:pPr>
            <a:r>
              <a:rPr lang="en-IN" sz="1400" b="1" dirty="0" smtClean="0">
                <a:solidFill>
                  <a:schemeClr val="bg1"/>
                </a:solidFill>
                <a:latin typeface="Trebuchet MS" pitchFamily="34" charset="0"/>
              </a:rPr>
              <a:t>Heavy Rainfall </a:t>
            </a:r>
          </a:p>
          <a:p>
            <a:pPr marL="342900" indent="-342900">
              <a:lnSpc>
                <a:spcPts val="3200"/>
              </a:lnSpc>
              <a:buFont typeface="Arial" pitchFamily="34" charset="0"/>
              <a:buChar char="•"/>
            </a:pPr>
            <a:r>
              <a:rPr lang="en-IN" sz="1400" b="1" dirty="0" smtClean="0">
                <a:solidFill>
                  <a:schemeClr val="bg1"/>
                </a:solidFill>
                <a:latin typeface="Trebuchet MS" pitchFamily="34" charset="0"/>
              </a:rPr>
              <a:t>Sea Level Rise </a:t>
            </a:r>
          </a:p>
          <a:p>
            <a:pPr marL="342900" indent="-342900">
              <a:buFont typeface="Arial" pitchFamily="34" charset="0"/>
              <a:buChar char="•"/>
            </a:pPr>
            <a:r>
              <a:rPr lang="en-IN" sz="1400" b="1" dirty="0" smtClean="0">
                <a:solidFill>
                  <a:schemeClr val="bg1"/>
                </a:solidFill>
                <a:latin typeface="Trebuchet MS" pitchFamily="34" charset="0"/>
              </a:rPr>
              <a:t>Corals Bleach </a:t>
            </a:r>
            <a:r>
              <a:rPr lang="en-IN" sz="1000" b="1" dirty="0" smtClean="0">
                <a:solidFill>
                  <a:schemeClr val="bg1"/>
                </a:solidFill>
                <a:latin typeface="Trebuchet MS" pitchFamily="34" charset="0"/>
              </a:rPr>
              <a:t>(</a:t>
            </a:r>
            <a:r>
              <a:rPr lang="en-IN" sz="1000" b="1" dirty="0" err="1" smtClean="0">
                <a:solidFill>
                  <a:srgbClr val="FFFF00"/>
                </a:solidFill>
                <a:latin typeface="Trebuchet MS" pitchFamily="34" charset="0"/>
              </a:rPr>
              <a:t>பவளப்பாறைகள்</a:t>
            </a:r>
            <a:r>
              <a:rPr lang="en-IN" sz="1000" b="1" dirty="0" smtClean="0">
                <a:solidFill>
                  <a:srgbClr val="FFFF00"/>
                </a:solidFill>
                <a:latin typeface="Trebuchet MS" pitchFamily="34" charset="0"/>
              </a:rPr>
              <a:t> </a:t>
            </a:r>
            <a:r>
              <a:rPr lang="en-IN" sz="1000" b="1" dirty="0" err="1" smtClean="0">
                <a:solidFill>
                  <a:srgbClr val="FFFF00"/>
                </a:solidFill>
                <a:latin typeface="Trebuchet MS" pitchFamily="34" charset="0"/>
              </a:rPr>
              <a:t>சேதம்</a:t>
            </a:r>
            <a:r>
              <a:rPr lang="en-IN" sz="1000" b="1" dirty="0" smtClean="0">
                <a:solidFill>
                  <a:srgbClr val="FFFF00"/>
                </a:solidFill>
                <a:latin typeface="Trebuchet MS" pitchFamily="34" charset="0"/>
              </a:rPr>
              <a:t> )</a:t>
            </a:r>
          </a:p>
          <a:p>
            <a:pPr marL="342900" indent="-342900">
              <a:lnSpc>
                <a:spcPts val="3200"/>
              </a:lnSpc>
              <a:buFont typeface="Arial" pitchFamily="34" charset="0"/>
              <a:buChar char="•"/>
            </a:pPr>
            <a:r>
              <a:rPr lang="en-IN" sz="1400" b="1" dirty="0" smtClean="0">
                <a:solidFill>
                  <a:schemeClr val="bg1"/>
                </a:solidFill>
                <a:latin typeface="Trebuchet MS" pitchFamily="34" charset="0"/>
              </a:rPr>
              <a:t>Oceans Acidification </a:t>
            </a:r>
          </a:p>
          <a:p>
            <a:pPr marL="342900" indent="-342900">
              <a:lnSpc>
                <a:spcPts val="3200"/>
              </a:lnSpc>
              <a:buFont typeface="Arial" pitchFamily="34" charset="0"/>
              <a:buChar char="•"/>
            </a:pPr>
            <a:r>
              <a:rPr lang="en-IN" sz="1400" b="1" dirty="0" smtClean="0">
                <a:solidFill>
                  <a:schemeClr val="bg1"/>
                </a:solidFill>
                <a:latin typeface="Trebuchet MS" pitchFamily="34" charset="0"/>
              </a:rPr>
              <a:t>Acid rain fall </a:t>
            </a:r>
          </a:p>
          <a:p>
            <a:pPr marL="342900" indent="-342900">
              <a:lnSpc>
                <a:spcPts val="3200"/>
              </a:lnSpc>
              <a:buFont typeface="Arial" pitchFamily="34" charset="0"/>
              <a:buChar char="•"/>
            </a:pPr>
            <a:r>
              <a:rPr lang="en-IN" sz="1400" b="1" dirty="0" smtClean="0">
                <a:solidFill>
                  <a:schemeClr val="bg1"/>
                </a:solidFill>
                <a:latin typeface="Trebuchet MS" pitchFamily="34" charset="0"/>
              </a:rPr>
              <a:t>Bio Diversity is being lost </a:t>
            </a:r>
          </a:p>
          <a:p>
            <a:pPr marL="342900" indent="-342900">
              <a:lnSpc>
                <a:spcPts val="3200"/>
              </a:lnSpc>
              <a:buFont typeface="Arial" pitchFamily="34" charset="0"/>
              <a:buChar char="•"/>
            </a:pPr>
            <a:r>
              <a:rPr lang="en-IN" sz="1400" b="1" dirty="0" smtClean="0">
                <a:solidFill>
                  <a:schemeClr val="bg1"/>
                </a:solidFill>
                <a:latin typeface="Trebuchet MS" pitchFamily="34" charset="0"/>
              </a:rPr>
              <a:t>Tropical Cyclones </a:t>
            </a:r>
          </a:p>
          <a:p>
            <a:pPr marL="342900" indent="-342900">
              <a:lnSpc>
                <a:spcPts val="3200"/>
              </a:lnSpc>
              <a:buFont typeface="Arial" pitchFamily="34" charset="0"/>
              <a:buChar char="•"/>
            </a:pPr>
            <a:r>
              <a:rPr lang="en-IN" sz="1400" b="1" dirty="0" smtClean="0">
                <a:solidFill>
                  <a:schemeClr val="bg1"/>
                </a:solidFill>
                <a:latin typeface="Trebuchet MS" pitchFamily="34" charset="0"/>
              </a:rPr>
              <a:t>Forest Burning </a:t>
            </a:r>
          </a:p>
          <a:p>
            <a:pPr marL="342900" indent="-342900">
              <a:lnSpc>
                <a:spcPts val="3200"/>
              </a:lnSpc>
              <a:buFont typeface="Arial" pitchFamily="34" charset="0"/>
              <a:buChar char="•"/>
            </a:pPr>
            <a:r>
              <a:rPr lang="en-IN" sz="1400" b="1" dirty="0" smtClean="0">
                <a:solidFill>
                  <a:schemeClr val="bg1"/>
                </a:solidFill>
                <a:latin typeface="Trebuchet MS" pitchFamily="34" charset="0"/>
              </a:rPr>
              <a:t>Earthquake </a:t>
            </a:r>
          </a:p>
          <a:p>
            <a:pPr marL="342900" indent="-342900">
              <a:lnSpc>
                <a:spcPts val="3200"/>
              </a:lnSpc>
              <a:buFont typeface="Arial" pitchFamily="34" charset="0"/>
              <a:buChar char="•"/>
            </a:pPr>
            <a:r>
              <a:rPr lang="en-IN" sz="1400" b="1" dirty="0" smtClean="0">
                <a:solidFill>
                  <a:schemeClr val="bg1"/>
                </a:solidFill>
                <a:latin typeface="Trebuchet MS" pitchFamily="34" charset="0"/>
              </a:rPr>
              <a:t>Tsunami</a:t>
            </a:r>
            <a:endParaRPr lang="en-IN" sz="1400" b="1" dirty="0">
              <a:solidFill>
                <a:schemeClr val="bg1"/>
              </a:solidFill>
              <a:latin typeface="Trebuchet MS" pitchFamily="34" charset="0"/>
            </a:endParaRPr>
          </a:p>
        </p:txBody>
      </p:sp>
      <p:sp>
        <p:nvSpPr>
          <p:cNvPr id="174084" name="AutoShape 4" descr="Climate change impacts | National Oceanic and Atmospheric Administration"/>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pic>
        <p:nvPicPr>
          <p:cNvPr id="174088" name="Picture 8" descr="https://miro.medium.com/v2/resize:fit:700/1*02uoHJoYt3E7rylWEny02w.jpeg"/>
          <p:cNvPicPr>
            <a:picLocks noChangeAspect="1" noChangeArrowheads="1"/>
          </p:cNvPicPr>
          <p:nvPr/>
        </p:nvPicPr>
        <p:blipFill>
          <a:blip r:embed="rId4"/>
          <a:srcRect/>
          <a:stretch>
            <a:fillRect/>
          </a:stretch>
        </p:blipFill>
        <p:spPr bwMode="auto">
          <a:xfrm>
            <a:off x="4714876" y="1285860"/>
            <a:ext cx="4214842" cy="5000660"/>
          </a:xfrm>
          <a:prstGeom prst="rect">
            <a:avLst/>
          </a:prstGeom>
          <a:noFill/>
        </p:spPr>
      </p:pic>
      <p:sp>
        <p:nvSpPr>
          <p:cNvPr id="12" name="TextBox 11"/>
          <p:cNvSpPr txBox="1"/>
          <p:nvPr/>
        </p:nvSpPr>
        <p:spPr>
          <a:xfrm>
            <a:off x="-22224" y="-23178"/>
            <a:ext cx="9166224" cy="523220"/>
          </a:xfrm>
          <a:prstGeom prst="rect">
            <a:avLst/>
          </a:prstGeom>
          <a:noFill/>
        </p:spPr>
        <p:txBody>
          <a:bodyPr wrap="square" rtlCol="0">
            <a:spAutoFit/>
          </a:bodyPr>
          <a:lstStyle/>
          <a:p>
            <a:pPr algn="ctr"/>
            <a:r>
              <a:rPr lang="en-IN" sz="2800" b="1" dirty="0" smtClean="0">
                <a:solidFill>
                  <a:srgbClr val="00FF00"/>
                </a:solidFill>
                <a:effectLst/>
                <a:latin typeface="Trebuchet MS" pitchFamily="34" charset="0"/>
              </a:rPr>
              <a:t>We have alternate fuels, don’t have alternate future </a:t>
            </a:r>
            <a:endParaRPr lang="en-IN" sz="2800" b="1" dirty="0">
              <a:solidFill>
                <a:srgbClr val="00FF00"/>
              </a:solidFill>
              <a:latin typeface="Trebuchet MS" pitchFamily="34" charset="0"/>
            </a:endParaRPr>
          </a:p>
        </p:txBody>
      </p:sp>
    </p:spTree>
    <p:extLst>
      <p:ext uri="{BB962C8B-B14F-4D97-AF65-F5344CB8AC3E}">
        <p14:creationId xmlns:p14="http://schemas.microsoft.com/office/powerpoint/2010/main" xmlns="" val="267109633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
          <p:cNvPicPr>
            <a:picLocks noChangeAspect="1" noChangeArrowheads="1"/>
          </p:cNvPicPr>
          <p:nvPr/>
        </p:nvPicPr>
        <p:blipFill>
          <a:blip r:embed="rId3"/>
          <a:srcRect/>
          <a:stretch>
            <a:fillRect/>
          </a:stretch>
        </p:blipFill>
        <p:spPr bwMode="auto">
          <a:xfrm>
            <a:off x="0" y="0"/>
            <a:ext cx="9144000" cy="6858000"/>
          </a:xfrm>
          <a:prstGeom prst="rect">
            <a:avLst/>
          </a:prstGeom>
          <a:noFill/>
          <a:ln w="9525">
            <a:noFill/>
            <a:miter lim="800000"/>
            <a:headEnd/>
            <a:tailEnd/>
          </a:ln>
          <a:effectLst/>
        </p:spPr>
      </p:pic>
      <p:sp>
        <p:nvSpPr>
          <p:cNvPr id="5" name="Rectangle 1"/>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charset="0"/>
              <a:cs typeface="Arial" charset="0"/>
            </a:endParaRPr>
          </a:p>
        </p:txBody>
      </p:sp>
      <p:sp>
        <p:nvSpPr>
          <p:cNvPr id="11" name="Rectangle 10"/>
          <p:cNvSpPr/>
          <p:nvPr/>
        </p:nvSpPr>
        <p:spPr>
          <a:xfrm>
            <a:off x="-1" y="0"/>
            <a:ext cx="9144002" cy="6858000"/>
          </a:xfrm>
          <a:prstGeom prst="rect">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IN" dirty="0"/>
          </a:p>
        </p:txBody>
      </p:sp>
      <p:sp>
        <p:nvSpPr>
          <p:cNvPr id="15" name="TextBox 4"/>
          <p:cNvSpPr txBox="1"/>
          <p:nvPr/>
        </p:nvSpPr>
        <p:spPr>
          <a:xfrm>
            <a:off x="0" y="500042"/>
            <a:ext cx="9143999" cy="52322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IN" sz="2800" b="1" u="sng" dirty="0" smtClean="0">
                <a:solidFill>
                  <a:srgbClr val="FFC000"/>
                </a:solidFill>
                <a:latin typeface="Trebuchet MS" pitchFamily="34" charset="0"/>
              </a:rPr>
              <a:t>EFFECTS ASSOCIATED WITH CLIMATE CHANGE</a:t>
            </a:r>
            <a:endParaRPr lang="en-IN" sz="2800" b="1" u="sng" dirty="0">
              <a:solidFill>
                <a:srgbClr val="FFC000"/>
              </a:solidFill>
              <a:latin typeface="Trebuchet MS" pitchFamily="34" charset="0"/>
            </a:endParaRPr>
          </a:p>
        </p:txBody>
      </p:sp>
      <p:sp>
        <p:nvSpPr>
          <p:cNvPr id="17" name="TextBox 16"/>
          <p:cNvSpPr txBox="1"/>
          <p:nvPr/>
        </p:nvSpPr>
        <p:spPr>
          <a:xfrm>
            <a:off x="428596" y="1072464"/>
            <a:ext cx="4000528" cy="5214056"/>
          </a:xfrm>
          <a:prstGeom prst="rect">
            <a:avLst/>
          </a:prstGeom>
          <a:noFill/>
        </p:spPr>
        <p:txBody>
          <a:bodyPr wrap="square" rtlCol="0">
            <a:spAutoFit/>
          </a:bodyPr>
          <a:lstStyle/>
          <a:p>
            <a:pPr marL="342900" indent="-342900">
              <a:lnSpc>
                <a:spcPts val="5100"/>
              </a:lnSpc>
              <a:buFont typeface="Arial" pitchFamily="34" charset="0"/>
              <a:buChar char="•"/>
            </a:pPr>
            <a:r>
              <a:rPr lang="en-IN" b="1" dirty="0" smtClean="0">
                <a:solidFill>
                  <a:schemeClr val="bg1"/>
                </a:solidFill>
                <a:latin typeface="Trebuchet MS" pitchFamily="34" charset="0"/>
              </a:rPr>
              <a:t>Gender Equity</a:t>
            </a:r>
          </a:p>
          <a:p>
            <a:pPr marL="342900" indent="-342900">
              <a:lnSpc>
                <a:spcPts val="5100"/>
              </a:lnSpc>
              <a:buFont typeface="Arial" pitchFamily="34" charset="0"/>
              <a:buChar char="•"/>
            </a:pPr>
            <a:r>
              <a:rPr lang="en-IN" b="1" dirty="0" smtClean="0">
                <a:solidFill>
                  <a:schemeClr val="bg1"/>
                </a:solidFill>
                <a:latin typeface="Trebuchet MS" pitchFamily="34" charset="0"/>
              </a:rPr>
              <a:t> Human Rights</a:t>
            </a:r>
          </a:p>
          <a:p>
            <a:pPr marL="342900" indent="-342900">
              <a:lnSpc>
                <a:spcPts val="5100"/>
              </a:lnSpc>
              <a:buFont typeface="Arial" pitchFamily="34" charset="0"/>
              <a:buChar char="•"/>
            </a:pPr>
            <a:r>
              <a:rPr lang="en-IN" b="1" dirty="0" smtClean="0">
                <a:solidFill>
                  <a:schemeClr val="bg1"/>
                </a:solidFill>
                <a:latin typeface="Trebuchet MS" pitchFamily="34" charset="0"/>
              </a:rPr>
              <a:t> Renewable Energy</a:t>
            </a:r>
          </a:p>
          <a:p>
            <a:pPr marL="342900" indent="-342900">
              <a:lnSpc>
                <a:spcPts val="5100"/>
              </a:lnSpc>
              <a:buFont typeface="Arial" pitchFamily="34" charset="0"/>
              <a:buChar char="•"/>
            </a:pPr>
            <a:r>
              <a:rPr lang="en-IN" b="1" dirty="0" smtClean="0">
                <a:solidFill>
                  <a:schemeClr val="bg1"/>
                </a:solidFill>
                <a:latin typeface="Trebuchet MS" pitchFamily="34" charset="0"/>
              </a:rPr>
              <a:t> Intersecting Inequalities</a:t>
            </a:r>
          </a:p>
          <a:p>
            <a:pPr marL="342900" indent="-342900">
              <a:lnSpc>
                <a:spcPts val="5100"/>
              </a:lnSpc>
              <a:buFont typeface="Arial" pitchFamily="34" charset="0"/>
              <a:buChar char="•"/>
            </a:pPr>
            <a:r>
              <a:rPr lang="en-IN" b="1" dirty="0" smtClean="0">
                <a:solidFill>
                  <a:schemeClr val="bg1"/>
                </a:solidFill>
                <a:latin typeface="Trebuchet MS" pitchFamily="34" charset="0"/>
              </a:rPr>
              <a:t> Natural Resources </a:t>
            </a:r>
          </a:p>
          <a:p>
            <a:pPr marL="342900" indent="-342900">
              <a:lnSpc>
                <a:spcPts val="5100"/>
              </a:lnSpc>
              <a:buFont typeface="Arial" pitchFamily="34" charset="0"/>
              <a:buChar char="•"/>
            </a:pPr>
            <a:r>
              <a:rPr lang="en-IN" b="1" dirty="0" smtClean="0">
                <a:solidFill>
                  <a:schemeClr val="bg1"/>
                </a:solidFill>
                <a:latin typeface="Trebuchet MS" pitchFamily="34" charset="0"/>
              </a:rPr>
              <a:t>Public Services</a:t>
            </a:r>
          </a:p>
          <a:p>
            <a:pPr marL="342900" indent="-342900">
              <a:lnSpc>
                <a:spcPts val="5100"/>
              </a:lnSpc>
              <a:buFont typeface="Arial" pitchFamily="34" charset="0"/>
              <a:buChar char="•"/>
            </a:pPr>
            <a:r>
              <a:rPr lang="en-IN" b="1" dirty="0" smtClean="0">
                <a:solidFill>
                  <a:schemeClr val="bg1"/>
                </a:solidFill>
                <a:latin typeface="Trebuchet MS" pitchFamily="34" charset="0"/>
              </a:rPr>
              <a:t> Health </a:t>
            </a:r>
          </a:p>
          <a:p>
            <a:pPr marL="342900" indent="-342900">
              <a:lnSpc>
                <a:spcPts val="5100"/>
              </a:lnSpc>
              <a:buFont typeface="Arial" pitchFamily="34" charset="0"/>
              <a:buChar char="•"/>
            </a:pPr>
            <a:r>
              <a:rPr lang="en-IN" b="1" dirty="0" smtClean="0">
                <a:solidFill>
                  <a:schemeClr val="bg1"/>
                </a:solidFill>
                <a:latin typeface="Trebuchet MS" pitchFamily="34" charset="0"/>
              </a:rPr>
              <a:t>Infrastructures</a:t>
            </a:r>
            <a:endParaRPr lang="en-IN" b="1" dirty="0">
              <a:solidFill>
                <a:schemeClr val="bg1"/>
              </a:solidFill>
              <a:latin typeface="Trebuchet MS" pitchFamily="34" charset="0"/>
            </a:endParaRPr>
          </a:p>
        </p:txBody>
      </p:sp>
      <p:sp>
        <p:nvSpPr>
          <p:cNvPr id="174084" name="AutoShape 4" descr="Climate change impacts | National Oceanic and Atmospheric Administration"/>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pic>
        <p:nvPicPr>
          <p:cNvPr id="186372" name="Picture 4" descr="Effects_page_triptych"/>
          <p:cNvPicPr>
            <a:picLocks noChangeAspect="1" noChangeArrowheads="1"/>
          </p:cNvPicPr>
          <p:nvPr/>
        </p:nvPicPr>
        <p:blipFill>
          <a:blip r:embed="rId4" cstate="print"/>
          <a:srcRect/>
          <a:stretch>
            <a:fillRect/>
          </a:stretch>
        </p:blipFill>
        <p:spPr bwMode="auto">
          <a:xfrm>
            <a:off x="4286248" y="1214422"/>
            <a:ext cx="4357718" cy="4929222"/>
          </a:xfrm>
          <a:prstGeom prst="rect">
            <a:avLst/>
          </a:prstGeom>
          <a:noFill/>
        </p:spPr>
      </p:pic>
      <p:sp>
        <p:nvSpPr>
          <p:cNvPr id="12" name="TextBox 11"/>
          <p:cNvSpPr txBox="1"/>
          <p:nvPr/>
        </p:nvSpPr>
        <p:spPr>
          <a:xfrm>
            <a:off x="-22224" y="-23178"/>
            <a:ext cx="9166224" cy="523220"/>
          </a:xfrm>
          <a:prstGeom prst="rect">
            <a:avLst/>
          </a:prstGeom>
          <a:noFill/>
        </p:spPr>
        <p:txBody>
          <a:bodyPr wrap="square" rtlCol="0">
            <a:spAutoFit/>
          </a:bodyPr>
          <a:lstStyle/>
          <a:p>
            <a:pPr algn="ctr"/>
            <a:r>
              <a:rPr lang="en-IN" sz="2800" b="1" dirty="0" smtClean="0">
                <a:solidFill>
                  <a:srgbClr val="00FF00"/>
                </a:solidFill>
                <a:effectLst/>
                <a:latin typeface="Trebuchet MS" pitchFamily="34" charset="0"/>
              </a:rPr>
              <a:t>We have alternate fuels, don’t have alternate future </a:t>
            </a:r>
            <a:endParaRPr lang="en-IN" sz="2800" b="1" dirty="0">
              <a:solidFill>
                <a:srgbClr val="00FF00"/>
              </a:solidFill>
              <a:latin typeface="Trebuchet MS" pitchFamily="34" charset="0"/>
            </a:endParaRPr>
          </a:p>
        </p:txBody>
      </p:sp>
    </p:spTree>
    <p:extLst>
      <p:ext uri="{BB962C8B-B14F-4D97-AF65-F5344CB8AC3E}">
        <p14:creationId xmlns:p14="http://schemas.microsoft.com/office/powerpoint/2010/main" xmlns="" val="267109633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2"/>
          <p:cNvPicPr>
            <a:picLocks noChangeAspect="1" noChangeArrowheads="1"/>
          </p:cNvPicPr>
          <p:nvPr/>
        </p:nvPicPr>
        <p:blipFill>
          <a:blip r:embed="rId3"/>
          <a:srcRect/>
          <a:stretch>
            <a:fillRect/>
          </a:stretch>
        </p:blipFill>
        <p:spPr bwMode="auto">
          <a:xfrm>
            <a:off x="0" y="0"/>
            <a:ext cx="9144000" cy="6858000"/>
          </a:xfrm>
          <a:prstGeom prst="rect">
            <a:avLst/>
          </a:prstGeom>
          <a:noFill/>
          <a:ln w="9525">
            <a:noFill/>
            <a:miter lim="800000"/>
            <a:headEnd/>
            <a:tailEnd/>
          </a:ln>
          <a:effectLst/>
        </p:spPr>
      </p:pic>
      <p:sp>
        <p:nvSpPr>
          <p:cNvPr id="5" name="Rectangle 1"/>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cs typeface="Arial" charset="0"/>
            </a:endParaRPr>
          </a:p>
        </p:txBody>
      </p:sp>
      <p:sp>
        <p:nvSpPr>
          <p:cNvPr id="11" name="Rectangle 10"/>
          <p:cNvSpPr/>
          <p:nvPr/>
        </p:nvSpPr>
        <p:spPr>
          <a:xfrm>
            <a:off x="-1" y="0"/>
            <a:ext cx="9144002" cy="6858000"/>
          </a:xfrm>
          <a:prstGeom prst="rect">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IN"/>
          </a:p>
        </p:txBody>
      </p:sp>
      <p:sp>
        <p:nvSpPr>
          <p:cNvPr id="390146" name="AutoShape 2" descr="https://www.swarco.com/sites/default/files/public/stories/hero/2018-10/swarco_illustration_smartcity_ecosystems_nordic_version.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sp>
        <p:nvSpPr>
          <p:cNvPr id="13" name="TextBox 11"/>
          <p:cNvSpPr txBox="1"/>
          <p:nvPr/>
        </p:nvSpPr>
        <p:spPr>
          <a:xfrm>
            <a:off x="0" y="571480"/>
            <a:ext cx="9172606" cy="52322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IN" sz="2800" b="1" u="sng" dirty="0" smtClean="0">
                <a:solidFill>
                  <a:srgbClr val="FFC000"/>
                </a:solidFill>
                <a:latin typeface="Trebuchet MS" pitchFamily="34" charset="0"/>
              </a:rPr>
              <a:t>1. IMPROVED MAINTENANCE</a:t>
            </a:r>
            <a:endParaRPr lang="en-IN" sz="2800" b="1" u="sng" dirty="0">
              <a:solidFill>
                <a:srgbClr val="FFC000"/>
              </a:solidFill>
              <a:latin typeface="Trebuchet MS" pitchFamily="34" charset="0"/>
            </a:endParaRPr>
          </a:p>
        </p:txBody>
      </p:sp>
      <p:sp>
        <p:nvSpPr>
          <p:cNvPr id="271362" name="AutoShape 2" descr="Predictive Maintenanc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sp>
        <p:nvSpPr>
          <p:cNvPr id="271366" name="AutoShape 6" descr="List of Popular Bus Repair Centres in Dubai | dubizzl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sp>
        <p:nvSpPr>
          <p:cNvPr id="271368" name="AutoShape 8" descr="List of Popular Bus Repair Centres in Dubai | dubizzl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pic>
        <p:nvPicPr>
          <p:cNvPr id="12" name="Picture 11"/>
          <p:cNvPicPr/>
          <p:nvPr/>
        </p:nvPicPr>
        <p:blipFill>
          <a:blip r:embed="rId4"/>
          <a:srcRect/>
          <a:stretch>
            <a:fillRect/>
          </a:stretch>
        </p:blipFill>
        <p:spPr bwMode="auto">
          <a:xfrm>
            <a:off x="1071538" y="1357298"/>
            <a:ext cx="7072362" cy="4929222"/>
          </a:xfrm>
          <a:prstGeom prst="rect">
            <a:avLst/>
          </a:prstGeom>
          <a:noFill/>
          <a:ln w="25400">
            <a:solidFill>
              <a:schemeClr val="bg1"/>
            </a:solidFill>
            <a:miter lim="800000"/>
            <a:headEnd/>
            <a:tailEnd type="none" w="med" len="med"/>
          </a:ln>
          <a:effectLst/>
        </p:spPr>
      </p:pic>
      <p:sp>
        <p:nvSpPr>
          <p:cNvPr id="15" name="TextBox 14"/>
          <p:cNvSpPr txBox="1"/>
          <p:nvPr/>
        </p:nvSpPr>
        <p:spPr>
          <a:xfrm>
            <a:off x="-22224" y="-23178"/>
            <a:ext cx="9166224" cy="523220"/>
          </a:xfrm>
          <a:prstGeom prst="rect">
            <a:avLst/>
          </a:prstGeom>
          <a:noFill/>
        </p:spPr>
        <p:txBody>
          <a:bodyPr wrap="square" rtlCol="0">
            <a:spAutoFit/>
          </a:bodyPr>
          <a:lstStyle/>
          <a:p>
            <a:pPr algn="ctr"/>
            <a:r>
              <a:rPr lang="en-IN" sz="2800" b="1" dirty="0" smtClean="0">
                <a:solidFill>
                  <a:srgbClr val="00FF00"/>
                </a:solidFill>
                <a:effectLst/>
                <a:latin typeface="Trebuchet MS" pitchFamily="34" charset="0"/>
              </a:rPr>
              <a:t>We have alternate fuels, don’t have alternate future </a:t>
            </a:r>
            <a:endParaRPr lang="en-IN" sz="2800" b="1" dirty="0">
              <a:solidFill>
                <a:srgbClr val="00FF00"/>
              </a:solidFill>
              <a:latin typeface="Trebuchet MS" pitchFamily="34" charset="0"/>
            </a:endParaRPr>
          </a:p>
        </p:txBody>
      </p:sp>
    </p:spTree>
    <p:extLst>
      <p:ext uri="{BB962C8B-B14F-4D97-AF65-F5344CB8AC3E}">
        <p14:creationId xmlns:p14="http://schemas.microsoft.com/office/powerpoint/2010/main" xmlns="" val="267109633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 name="Picture 2"/>
          <p:cNvPicPr>
            <a:picLocks noChangeAspect="1" noChangeArrowheads="1"/>
          </p:cNvPicPr>
          <p:nvPr/>
        </p:nvPicPr>
        <p:blipFill>
          <a:blip r:embed="rId3"/>
          <a:srcRect/>
          <a:stretch>
            <a:fillRect/>
          </a:stretch>
        </p:blipFill>
        <p:spPr bwMode="auto">
          <a:xfrm>
            <a:off x="0" y="0"/>
            <a:ext cx="9144000" cy="6858000"/>
          </a:xfrm>
          <a:prstGeom prst="rect">
            <a:avLst/>
          </a:prstGeom>
          <a:noFill/>
          <a:ln w="9525">
            <a:noFill/>
            <a:miter lim="800000"/>
            <a:headEnd/>
            <a:tailEnd/>
          </a:ln>
          <a:effectLst/>
        </p:spPr>
      </p:pic>
      <p:sp>
        <p:nvSpPr>
          <p:cNvPr id="5" name="Rectangle 1"/>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charset="0"/>
              <a:cs typeface="Arial" charset="0"/>
            </a:endParaRPr>
          </a:p>
        </p:txBody>
      </p:sp>
      <p:sp>
        <p:nvSpPr>
          <p:cNvPr id="11" name="Rectangle 10"/>
          <p:cNvSpPr/>
          <p:nvPr/>
        </p:nvSpPr>
        <p:spPr>
          <a:xfrm>
            <a:off x="-1" y="0"/>
            <a:ext cx="9144002" cy="6858000"/>
          </a:xfrm>
          <a:prstGeom prst="rect">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IN" dirty="0"/>
          </a:p>
        </p:txBody>
      </p:sp>
      <p:sp>
        <p:nvSpPr>
          <p:cNvPr id="13" name="TextBox 12"/>
          <p:cNvSpPr txBox="1"/>
          <p:nvPr/>
        </p:nvSpPr>
        <p:spPr>
          <a:xfrm>
            <a:off x="0" y="500042"/>
            <a:ext cx="9144000" cy="523220"/>
          </a:xfrm>
          <a:prstGeom prst="rect">
            <a:avLst/>
          </a:prstGeom>
          <a:noFill/>
        </p:spPr>
        <p:txBody>
          <a:bodyPr wrap="square" rtlCol="0">
            <a:spAutoFit/>
          </a:bodyPr>
          <a:lstStyle/>
          <a:p>
            <a:pPr algn="ctr"/>
            <a:r>
              <a:rPr lang="en-IN" sz="2800" b="1" u="sng" dirty="0" smtClean="0">
                <a:solidFill>
                  <a:srgbClr val="FFC000"/>
                </a:solidFill>
                <a:latin typeface="Trebuchet MS" pitchFamily="34" charset="0"/>
              </a:rPr>
              <a:t>MAINTENANCE PRACTICES IN PUBLIC TRANSIT (Micro)</a:t>
            </a:r>
            <a:endParaRPr lang="en-IN" sz="2800" b="1" u="sng" dirty="0">
              <a:solidFill>
                <a:srgbClr val="FFC000"/>
              </a:solidFill>
              <a:latin typeface="Trebuchet MS" pitchFamily="34" charset="0"/>
            </a:endParaRPr>
          </a:p>
        </p:txBody>
      </p:sp>
      <p:pic>
        <p:nvPicPr>
          <p:cNvPr id="223233" name="Picture 1"/>
          <p:cNvPicPr>
            <a:picLocks noChangeAspect="1" noChangeArrowheads="1"/>
          </p:cNvPicPr>
          <p:nvPr/>
        </p:nvPicPr>
        <p:blipFill>
          <a:blip r:embed="rId4" cstate="print"/>
          <a:srcRect/>
          <a:stretch>
            <a:fillRect/>
          </a:stretch>
        </p:blipFill>
        <p:spPr bwMode="auto">
          <a:xfrm>
            <a:off x="428596" y="1174901"/>
            <a:ext cx="890765" cy="857256"/>
          </a:xfrm>
          <a:prstGeom prst="rect">
            <a:avLst/>
          </a:prstGeom>
          <a:noFill/>
          <a:ln w="9525">
            <a:noFill/>
            <a:miter lim="800000"/>
            <a:headEnd/>
            <a:tailEnd/>
          </a:ln>
          <a:effectLst/>
        </p:spPr>
      </p:pic>
      <p:sp>
        <p:nvSpPr>
          <p:cNvPr id="32" name="TextBox 31"/>
          <p:cNvSpPr txBox="1"/>
          <p:nvPr/>
        </p:nvSpPr>
        <p:spPr>
          <a:xfrm>
            <a:off x="214282" y="2103595"/>
            <a:ext cx="1428760" cy="492443"/>
          </a:xfrm>
          <a:prstGeom prst="rect">
            <a:avLst/>
          </a:prstGeom>
          <a:noFill/>
        </p:spPr>
        <p:txBody>
          <a:bodyPr wrap="square" rtlCol="0">
            <a:spAutoFit/>
          </a:bodyPr>
          <a:lstStyle/>
          <a:p>
            <a:pPr algn="ctr"/>
            <a:r>
              <a:rPr lang="en-IN" sz="1300" b="1" dirty="0" smtClean="0">
                <a:solidFill>
                  <a:schemeClr val="bg1"/>
                </a:solidFill>
                <a:latin typeface="Trebuchet MS" pitchFamily="34" charset="0"/>
              </a:rPr>
              <a:t>PREVENTIVE MAINTENANCE</a:t>
            </a:r>
            <a:endParaRPr lang="en-IN" sz="1300" b="1" dirty="0">
              <a:solidFill>
                <a:schemeClr val="bg1"/>
              </a:solidFill>
              <a:latin typeface="Trebuchet MS" pitchFamily="34" charset="0"/>
            </a:endParaRPr>
          </a:p>
        </p:txBody>
      </p:sp>
      <p:sp>
        <p:nvSpPr>
          <p:cNvPr id="223235" name="AutoShape 3" descr="Corrective Maintenance - Everything You Need To Know"/>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pic>
        <p:nvPicPr>
          <p:cNvPr id="223237" name="Picture 5" descr="Corrective Maintenance"/>
          <p:cNvPicPr>
            <a:picLocks noChangeAspect="1" noChangeArrowheads="1"/>
          </p:cNvPicPr>
          <p:nvPr/>
        </p:nvPicPr>
        <p:blipFill>
          <a:blip r:embed="rId5" cstate="print"/>
          <a:srcRect/>
          <a:stretch>
            <a:fillRect/>
          </a:stretch>
        </p:blipFill>
        <p:spPr bwMode="auto">
          <a:xfrm>
            <a:off x="2143108" y="1174901"/>
            <a:ext cx="928694" cy="857256"/>
          </a:xfrm>
          <a:prstGeom prst="rect">
            <a:avLst/>
          </a:prstGeom>
          <a:noFill/>
        </p:spPr>
      </p:pic>
      <p:sp>
        <p:nvSpPr>
          <p:cNvPr id="33" name="TextBox 32"/>
          <p:cNvSpPr txBox="1"/>
          <p:nvPr/>
        </p:nvSpPr>
        <p:spPr>
          <a:xfrm>
            <a:off x="2000232" y="2103595"/>
            <a:ext cx="1428760" cy="492443"/>
          </a:xfrm>
          <a:prstGeom prst="rect">
            <a:avLst/>
          </a:prstGeom>
          <a:noFill/>
        </p:spPr>
        <p:txBody>
          <a:bodyPr wrap="square" rtlCol="0">
            <a:spAutoFit/>
          </a:bodyPr>
          <a:lstStyle/>
          <a:p>
            <a:pPr algn="ctr"/>
            <a:r>
              <a:rPr lang="en-IN" sz="1300" b="1" dirty="0" smtClean="0">
                <a:solidFill>
                  <a:schemeClr val="bg1"/>
                </a:solidFill>
                <a:latin typeface="Trebuchet MS" pitchFamily="34" charset="0"/>
              </a:rPr>
              <a:t>CORRECTIVE MAINTENANCE</a:t>
            </a:r>
            <a:endParaRPr lang="en-IN" sz="1300" b="1" dirty="0">
              <a:solidFill>
                <a:schemeClr val="bg1"/>
              </a:solidFill>
              <a:latin typeface="Trebuchet MS" pitchFamily="34" charset="0"/>
            </a:endParaRPr>
          </a:p>
        </p:txBody>
      </p:sp>
      <p:pic>
        <p:nvPicPr>
          <p:cNvPr id="223239" name="Picture 7"/>
          <p:cNvPicPr>
            <a:picLocks noChangeAspect="1" noChangeArrowheads="1"/>
          </p:cNvPicPr>
          <p:nvPr/>
        </p:nvPicPr>
        <p:blipFill>
          <a:blip r:embed="rId6"/>
          <a:srcRect/>
          <a:stretch>
            <a:fillRect/>
          </a:stretch>
        </p:blipFill>
        <p:spPr bwMode="auto">
          <a:xfrm>
            <a:off x="3827424" y="1174901"/>
            <a:ext cx="876850" cy="857256"/>
          </a:xfrm>
          <a:prstGeom prst="rect">
            <a:avLst/>
          </a:prstGeom>
          <a:noFill/>
          <a:ln w="9525">
            <a:noFill/>
            <a:miter lim="800000"/>
            <a:headEnd/>
            <a:tailEnd/>
          </a:ln>
          <a:effectLst/>
        </p:spPr>
      </p:pic>
      <p:sp>
        <p:nvSpPr>
          <p:cNvPr id="36" name="TextBox 35"/>
          <p:cNvSpPr txBox="1"/>
          <p:nvPr/>
        </p:nvSpPr>
        <p:spPr>
          <a:xfrm>
            <a:off x="3546976" y="2103595"/>
            <a:ext cx="1428760" cy="492443"/>
          </a:xfrm>
          <a:prstGeom prst="rect">
            <a:avLst/>
          </a:prstGeom>
          <a:noFill/>
        </p:spPr>
        <p:txBody>
          <a:bodyPr wrap="square" rtlCol="0">
            <a:spAutoFit/>
          </a:bodyPr>
          <a:lstStyle/>
          <a:p>
            <a:pPr algn="ctr"/>
            <a:r>
              <a:rPr lang="en-IN" sz="1300" b="1" dirty="0" smtClean="0">
                <a:solidFill>
                  <a:schemeClr val="bg1"/>
                </a:solidFill>
                <a:latin typeface="Trebuchet MS" pitchFamily="34" charset="0"/>
              </a:rPr>
              <a:t>PREDICTIVE MAINTENANCE</a:t>
            </a:r>
            <a:endParaRPr lang="en-IN" sz="1300" b="1" dirty="0">
              <a:solidFill>
                <a:schemeClr val="bg1"/>
              </a:solidFill>
              <a:latin typeface="Trebuchet MS" pitchFamily="34" charset="0"/>
            </a:endParaRPr>
          </a:p>
        </p:txBody>
      </p:sp>
      <p:pic>
        <p:nvPicPr>
          <p:cNvPr id="223241" name="Picture 9" descr="Condition-Based Maintenance (CBM) Series"/>
          <p:cNvPicPr>
            <a:picLocks noChangeAspect="1" noChangeArrowheads="1"/>
          </p:cNvPicPr>
          <p:nvPr/>
        </p:nvPicPr>
        <p:blipFill>
          <a:blip r:embed="rId7" cstate="print"/>
          <a:srcRect/>
          <a:stretch>
            <a:fillRect/>
          </a:stretch>
        </p:blipFill>
        <p:spPr bwMode="auto">
          <a:xfrm>
            <a:off x="5643570" y="1174901"/>
            <a:ext cx="857256" cy="857256"/>
          </a:xfrm>
          <a:prstGeom prst="rect">
            <a:avLst/>
          </a:prstGeom>
          <a:solidFill>
            <a:schemeClr val="bg1"/>
          </a:solidFill>
        </p:spPr>
      </p:pic>
      <p:sp>
        <p:nvSpPr>
          <p:cNvPr id="37" name="TextBox 36"/>
          <p:cNvSpPr txBox="1"/>
          <p:nvPr/>
        </p:nvSpPr>
        <p:spPr>
          <a:xfrm>
            <a:off x="5286380" y="2103595"/>
            <a:ext cx="1643074" cy="492443"/>
          </a:xfrm>
          <a:prstGeom prst="rect">
            <a:avLst/>
          </a:prstGeom>
          <a:noFill/>
        </p:spPr>
        <p:txBody>
          <a:bodyPr wrap="square" rtlCol="0">
            <a:spAutoFit/>
          </a:bodyPr>
          <a:lstStyle/>
          <a:p>
            <a:pPr algn="ctr"/>
            <a:r>
              <a:rPr lang="en-IN" sz="1300" b="1" dirty="0" smtClean="0">
                <a:solidFill>
                  <a:schemeClr val="bg1"/>
                </a:solidFill>
                <a:latin typeface="Trebuchet MS" pitchFamily="34" charset="0"/>
              </a:rPr>
              <a:t>CONDITION BASED MAINTENANCE</a:t>
            </a:r>
            <a:endParaRPr lang="en-IN" sz="1300" b="1" dirty="0">
              <a:solidFill>
                <a:schemeClr val="bg1"/>
              </a:solidFill>
              <a:latin typeface="Trebuchet MS" pitchFamily="34" charset="0"/>
            </a:endParaRPr>
          </a:p>
        </p:txBody>
      </p:sp>
      <p:pic>
        <p:nvPicPr>
          <p:cNvPr id="223243" name="Picture 11" descr="Icon for config,spanner - 193458645"/>
          <p:cNvPicPr>
            <a:picLocks noChangeAspect="1" noChangeArrowheads="1"/>
          </p:cNvPicPr>
          <p:nvPr/>
        </p:nvPicPr>
        <p:blipFill>
          <a:blip r:embed="rId8" cstate="print"/>
          <a:srcRect/>
          <a:stretch>
            <a:fillRect/>
          </a:stretch>
        </p:blipFill>
        <p:spPr bwMode="auto">
          <a:xfrm>
            <a:off x="7429520" y="1187347"/>
            <a:ext cx="928694" cy="857256"/>
          </a:xfrm>
          <a:prstGeom prst="rect">
            <a:avLst/>
          </a:prstGeom>
          <a:noFill/>
        </p:spPr>
      </p:pic>
      <p:sp>
        <p:nvSpPr>
          <p:cNvPr id="38" name="TextBox 37"/>
          <p:cNvSpPr txBox="1"/>
          <p:nvPr/>
        </p:nvSpPr>
        <p:spPr>
          <a:xfrm>
            <a:off x="6858016" y="2123664"/>
            <a:ext cx="2071702" cy="492443"/>
          </a:xfrm>
          <a:prstGeom prst="rect">
            <a:avLst/>
          </a:prstGeom>
          <a:noFill/>
        </p:spPr>
        <p:txBody>
          <a:bodyPr wrap="square" rtlCol="0">
            <a:spAutoFit/>
          </a:bodyPr>
          <a:lstStyle/>
          <a:p>
            <a:pPr algn="ctr"/>
            <a:r>
              <a:rPr lang="en-IN" sz="1300" b="1" dirty="0" smtClean="0">
                <a:solidFill>
                  <a:schemeClr val="bg1"/>
                </a:solidFill>
                <a:latin typeface="Trebuchet MS" pitchFamily="34" charset="0"/>
              </a:rPr>
              <a:t>RELIABILITY CENTERED  MAINTENANCE (RCM)</a:t>
            </a:r>
            <a:endParaRPr lang="en-IN" sz="1300" b="1" dirty="0">
              <a:solidFill>
                <a:schemeClr val="bg1"/>
              </a:solidFill>
              <a:latin typeface="Trebuchet MS" pitchFamily="34" charset="0"/>
            </a:endParaRPr>
          </a:p>
        </p:txBody>
      </p:sp>
      <p:sp>
        <p:nvSpPr>
          <p:cNvPr id="223245" name="AutoShape 13" descr="Scheduled Maintenance Stock Illustrations, Cliparts and Royalty Free Scheduled  Maintenance Vector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sp>
        <p:nvSpPr>
          <p:cNvPr id="223247" name="AutoShape 15" descr="Scheduled Maintenance Stock Illustrations, Cliparts and Royalty Free Scheduled  Maintenance Vector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pic>
        <p:nvPicPr>
          <p:cNvPr id="223249" name="Picture 17" descr="Scheduled Maintenance Stock Illustrations, Cliparts and Royalty ..."/>
          <p:cNvPicPr>
            <a:picLocks noChangeAspect="1" noChangeArrowheads="1"/>
          </p:cNvPicPr>
          <p:nvPr/>
        </p:nvPicPr>
        <p:blipFill>
          <a:blip r:embed="rId9"/>
          <a:srcRect/>
          <a:stretch>
            <a:fillRect/>
          </a:stretch>
        </p:blipFill>
        <p:spPr bwMode="auto">
          <a:xfrm>
            <a:off x="428596" y="2835025"/>
            <a:ext cx="928694" cy="857256"/>
          </a:xfrm>
          <a:prstGeom prst="rect">
            <a:avLst/>
          </a:prstGeom>
          <a:noFill/>
        </p:spPr>
      </p:pic>
      <p:sp>
        <p:nvSpPr>
          <p:cNvPr id="41" name="TextBox 40"/>
          <p:cNvSpPr txBox="1"/>
          <p:nvPr/>
        </p:nvSpPr>
        <p:spPr>
          <a:xfrm>
            <a:off x="214282" y="3763719"/>
            <a:ext cx="1428760" cy="492443"/>
          </a:xfrm>
          <a:prstGeom prst="rect">
            <a:avLst/>
          </a:prstGeom>
          <a:noFill/>
        </p:spPr>
        <p:txBody>
          <a:bodyPr wrap="square" rtlCol="0">
            <a:spAutoFit/>
          </a:bodyPr>
          <a:lstStyle/>
          <a:p>
            <a:pPr algn="ctr"/>
            <a:r>
              <a:rPr lang="en-IN" sz="1300" b="1" dirty="0" smtClean="0">
                <a:solidFill>
                  <a:schemeClr val="bg1"/>
                </a:solidFill>
                <a:latin typeface="Trebuchet MS" pitchFamily="34" charset="0"/>
              </a:rPr>
              <a:t>SCHEDULED  MAINTENANCE</a:t>
            </a:r>
            <a:endParaRPr lang="en-IN" sz="1300" b="1" dirty="0">
              <a:solidFill>
                <a:schemeClr val="bg1"/>
              </a:solidFill>
              <a:latin typeface="Trebuchet MS" pitchFamily="34" charset="0"/>
            </a:endParaRPr>
          </a:p>
        </p:txBody>
      </p:sp>
      <p:sp>
        <p:nvSpPr>
          <p:cNvPr id="43" name="TextBox 42"/>
          <p:cNvSpPr txBox="1"/>
          <p:nvPr/>
        </p:nvSpPr>
        <p:spPr>
          <a:xfrm>
            <a:off x="1928794" y="3763719"/>
            <a:ext cx="1428760" cy="492443"/>
          </a:xfrm>
          <a:prstGeom prst="rect">
            <a:avLst/>
          </a:prstGeom>
          <a:noFill/>
        </p:spPr>
        <p:txBody>
          <a:bodyPr wrap="square" rtlCol="0">
            <a:spAutoFit/>
          </a:bodyPr>
          <a:lstStyle/>
          <a:p>
            <a:pPr algn="ctr"/>
            <a:r>
              <a:rPr lang="en-IN" sz="1300" b="1" dirty="0" smtClean="0">
                <a:solidFill>
                  <a:schemeClr val="bg1"/>
                </a:solidFill>
                <a:latin typeface="Trebuchet MS" pitchFamily="34" charset="0"/>
              </a:rPr>
              <a:t>UNSCHEDULED  MAINTENANCE</a:t>
            </a:r>
            <a:endParaRPr lang="en-IN" sz="1300" b="1" dirty="0">
              <a:solidFill>
                <a:schemeClr val="bg1"/>
              </a:solidFill>
              <a:latin typeface="Trebuchet MS" pitchFamily="34" charset="0"/>
            </a:endParaRPr>
          </a:p>
        </p:txBody>
      </p:sp>
      <p:pic>
        <p:nvPicPr>
          <p:cNvPr id="223252" name="Picture 20"/>
          <p:cNvPicPr>
            <a:picLocks noChangeAspect="1" noChangeArrowheads="1"/>
          </p:cNvPicPr>
          <p:nvPr/>
        </p:nvPicPr>
        <p:blipFill>
          <a:blip r:embed="rId10" cstate="print"/>
          <a:srcRect/>
          <a:stretch>
            <a:fillRect/>
          </a:stretch>
        </p:blipFill>
        <p:spPr bwMode="auto">
          <a:xfrm>
            <a:off x="2214546" y="2835025"/>
            <a:ext cx="857256" cy="857256"/>
          </a:xfrm>
          <a:prstGeom prst="rect">
            <a:avLst/>
          </a:prstGeom>
          <a:noFill/>
          <a:ln w="9525">
            <a:noFill/>
            <a:miter lim="800000"/>
            <a:headEnd/>
            <a:tailEnd/>
          </a:ln>
          <a:effectLst/>
        </p:spPr>
      </p:pic>
      <p:sp>
        <p:nvSpPr>
          <p:cNvPr id="46" name="TextBox 45"/>
          <p:cNvSpPr txBox="1"/>
          <p:nvPr/>
        </p:nvSpPr>
        <p:spPr>
          <a:xfrm>
            <a:off x="3475538" y="3763719"/>
            <a:ext cx="1571636" cy="492443"/>
          </a:xfrm>
          <a:prstGeom prst="rect">
            <a:avLst/>
          </a:prstGeom>
          <a:noFill/>
        </p:spPr>
        <p:txBody>
          <a:bodyPr wrap="square" rtlCol="0">
            <a:spAutoFit/>
          </a:bodyPr>
          <a:lstStyle/>
          <a:p>
            <a:pPr algn="ctr"/>
            <a:r>
              <a:rPr lang="en-IN" sz="1300" b="1" dirty="0" smtClean="0">
                <a:solidFill>
                  <a:schemeClr val="bg1"/>
                </a:solidFill>
                <a:latin typeface="Trebuchet MS" pitchFamily="34" charset="0"/>
              </a:rPr>
              <a:t>OVERHAUL &amp; REFURBISHMENT </a:t>
            </a:r>
            <a:endParaRPr lang="en-IN" sz="1300" b="1" dirty="0">
              <a:solidFill>
                <a:schemeClr val="bg1"/>
              </a:solidFill>
              <a:latin typeface="Trebuchet MS" pitchFamily="34" charset="0"/>
            </a:endParaRPr>
          </a:p>
        </p:txBody>
      </p:sp>
      <p:pic>
        <p:nvPicPr>
          <p:cNvPr id="223257" name="Picture 25"/>
          <p:cNvPicPr>
            <a:picLocks noChangeAspect="1" noChangeArrowheads="1"/>
          </p:cNvPicPr>
          <p:nvPr/>
        </p:nvPicPr>
        <p:blipFill>
          <a:blip r:embed="rId11"/>
          <a:srcRect/>
          <a:stretch>
            <a:fillRect/>
          </a:stretch>
        </p:blipFill>
        <p:spPr bwMode="auto">
          <a:xfrm>
            <a:off x="5643570" y="2835025"/>
            <a:ext cx="857256" cy="857256"/>
          </a:xfrm>
          <a:prstGeom prst="rect">
            <a:avLst/>
          </a:prstGeom>
          <a:noFill/>
          <a:ln w="9525">
            <a:noFill/>
            <a:miter lim="800000"/>
            <a:headEnd/>
            <a:tailEnd/>
          </a:ln>
          <a:effectLst/>
        </p:spPr>
      </p:pic>
      <p:sp>
        <p:nvSpPr>
          <p:cNvPr id="49" name="TextBox 48"/>
          <p:cNvSpPr txBox="1"/>
          <p:nvPr/>
        </p:nvSpPr>
        <p:spPr>
          <a:xfrm>
            <a:off x="5429256" y="3763719"/>
            <a:ext cx="1285884" cy="492443"/>
          </a:xfrm>
          <a:prstGeom prst="rect">
            <a:avLst/>
          </a:prstGeom>
          <a:noFill/>
        </p:spPr>
        <p:txBody>
          <a:bodyPr wrap="square" rtlCol="0">
            <a:spAutoFit/>
          </a:bodyPr>
          <a:lstStyle/>
          <a:p>
            <a:pPr algn="ctr"/>
            <a:r>
              <a:rPr lang="en-IN" sz="1300" b="1" dirty="0" smtClean="0">
                <a:solidFill>
                  <a:schemeClr val="bg1"/>
                </a:solidFill>
                <a:latin typeface="Trebuchet MS" pitchFamily="34" charset="0"/>
              </a:rPr>
              <a:t>CLEANING &amp; HYGIENE </a:t>
            </a:r>
            <a:endParaRPr lang="en-IN" sz="1300" b="1" dirty="0">
              <a:solidFill>
                <a:schemeClr val="bg1"/>
              </a:solidFill>
              <a:latin typeface="Trebuchet MS" pitchFamily="34" charset="0"/>
            </a:endParaRPr>
          </a:p>
        </p:txBody>
      </p:sp>
      <p:sp>
        <p:nvSpPr>
          <p:cNvPr id="223259" name="AutoShape 27" descr="Industrial Safety Occupational hygiene, compliance icon transparent  background PNG clipart | HiClipar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pic>
        <p:nvPicPr>
          <p:cNvPr id="223261" name="Picture 29" descr="Industrial Safety Occupational hygiene, compliance icon transparent  background PNG clipart | HiClipart"/>
          <p:cNvPicPr>
            <a:picLocks noChangeAspect="1" noChangeArrowheads="1"/>
          </p:cNvPicPr>
          <p:nvPr/>
        </p:nvPicPr>
        <p:blipFill>
          <a:blip r:embed="rId12" cstate="print"/>
          <a:srcRect/>
          <a:stretch>
            <a:fillRect/>
          </a:stretch>
        </p:blipFill>
        <p:spPr bwMode="auto">
          <a:xfrm>
            <a:off x="7358082" y="2835025"/>
            <a:ext cx="1047768" cy="857256"/>
          </a:xfrm>
          <a:prstGeom prst="rect">
            <a:avLst/>
          </a:prstGeom>
          <a:noFill/>
        </p:spPr>
      </p:pic>
      <p:sp>
        <p:nvSpPr>
          <p:cNvPr id="52" name="TextBox 51"/>
          <p:cNvSpPr txBox="1"/>
          <p:nvPr/>
        </p:nvSpPr>
        <p:spPr>
          <a:xfrm>
            <a:off x="7215206" y="3763719"/>
            <a:ext cx="1285884" cy="492443"/>
          </a:xfrm>
          <a:prstGeom prst="rect">
            <a:avLst/>
          </a:prstGeom>
          <a:noFill/>
        </p:spPr>
        <p:txBody>
          <a:bodyPr wrap="square" rtlCol="0">
            <a:spAutoFit/>
          </a:bodyPr>
          <a:lstStyle/>
          <a:p>
            <a:pPr algn="ctr"/>
            <a:r>
              <a:rPr lang="en-IN" sz="1300" b="1" dirty="0" smtClean="0">
                <a:solidFill>
                  <a:schemeClr val="bg1"/>
                </a:solidFill>
                <a:latin typeface="Trebuchet MS" pitchFamily="34" charset="0"/>
              </a:rPr>
              <a:t>SAFETY &amp; COMPLIANCE  </a:t>
            </a:r>
            <a:endParaRPr lang="en-IN" sz="1300" b="1" dirty="0">
              <a:solidFill>
                <a:schemeClr val="bg1"/>
              </a:solidFill>
              <a:latin typeface="Trebuchet MS" pitchFamily="34" charset="0"/>
            </a:endParaRPr>
          </a:p>
        </p:txBody>
      </p:sp>
      <p:sp>
        <p:nvSpPr>
          <p:cNvPr id="223263" name="AutoShape 31" descr="Road Computer Icons Infrastructure Management, road, blue, angle png |  PNGEg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pic>
        <p:nvPicPr>
          <p:cNvPr id="223264" name="Picture 32"/>
          <p:cNvPicPr>
            <a:picLocks noChangeAspect="1" noChangeArrowheads="1"/>
          </p:cNvPicPr>
          <p:nvPr/>
        </p:nvPicPr>
        <p:blipFill>
          <a:blip r:embed="rId13" cstate="print"/>
          <a:srcRect/>
          <a:stretch>
            <a:fillRect/>
          </a:stretch>
        </p:blipFill>
        <p:spPr bwMode="auto">
          <a:xfrm>
            <a:off x="428597" y="4561983"/>
            <a:ext cx="1000132" cy="976238"/>
          </a:xfrm>
          <a:prstGeom prst="rect">
            <a:avLst/>
          </a:prstGeom>
          <a:noFill/>
          <a:ln w="9525">
            <a:noFill/>
            <a:miter lim="800000"/>
            <a:headEnd/>
            <a:tailEnd/>
          </a:ln>
          <a:effectLst/>
        </p:spPr>
      </p:pic>
      <p:sp>
        <p:nvSpPr>
          <p:cNvPr id="55" name="TextBox 54"/>
          <p:cNvSpPr txBox="1"/>
          <p:nvPr/>
        </p:nvSpPr>
        <p:spPr>
          <a:xfrm>
            <a:off x="142844" y="5633553"/>
            <a:ext cx="1643074" cy="492443"/>
          </a:xfrm>
          <a:prstGeom prst="rect">
            <a:avLst/>
          </a:prstGeom>
          <a:noFill/>
        </p:spPr>
        <p:txBody>
          <a:bodyPr wrap="square" rtlCol="0">
            <a:spAutoFit/>
          </a:bodyPr>
          <a:lstStyle/>
          <a:p>
            <a:pPr algn="ctr"/>
            <a:r>
              <a:rPr lang="en-IN" sz="1300" b="1" dirty="0" smtClean="0">
                <a:solidFill>
                  <a:schemeClr val="bg1"/>
                </a:solidFill>
                <a:latin typeface="Trebuchet MS" pitchFamily="34" charset="0"/>
              </a:rPr>
              <a:t>INFRASTRUCTURE   MAINTENANCE</a:t>
            </a:r>
            <a:endParaRPr lang="en-IN" sz="1300" b="1" dirty="0">
              <a:solidFill>
                <a:schemeClr val="bg1"/>
              </a:solidFill>
              <a:latin typeface="Trebuchet MS" pitchFamily="34" charset="0"/>
            </a:endParaRPr>
          </a:p>
        </p:txBody>
      </p:sp>
      <p:pic>
        <p:nvPicPr>
          <p:cNvPr id="223266" name="Picture 34" descr="Free Vectors | Fire engine Emergency vehicle Emergency vehicle Blue"/>
          <p:cNvPicPr>
            <a:picLocks noChangeAspect="1" noChangeArrowheads="1"/>
          </p:cNvPicPr>
          <p:nvPr/>
        </p:nvPicPr>
        <p:blipFill>
          <a:blip r:embed="rId14"/>
          <a:srcRect/>
          <a:stretch>
            <a:fillRect/>
          </a:stretch>
        </p:blipFill>
        <p:spPr bwMode="auto">
          <a:xfrm>
            <a:off x="2143108" y="4561983"/>
            <a:ext cx="1000131" cy="1000131"/>
          </a:xfrm>
          <a:prstGeom prst="rect">
            <a:avLst/>
          </a:prstGeom>
          <a:noFill/>
        </p:spPr>
      </p:pic>
      <p:sp>
        <p:nvSpPr>
          <p:cNvPr id="57" name="TextBox 56"/>
          <p:cNvSpPr txBox="1"/>
          <p:nvPr/>
        </p:nvSpPr>
        <p:spPr>
          <a:xfrm>
            <a:off x="1785918" y="5633553"/>
            <a:ext cx="1643074" cy="492443"/>
          </a:xfrm>
          <a:prstGeom prst="rect">
            <a:avLst/>
          </a:prstGeom>
          <a:noFill/>
        </p:spPr>
        <p:txBody>
          <a:bodyPr wrap="square" rtlCol="0">
            <a:spAutoFit/>
          </a:bodyPr>
          <a:lstStyle/>
          <a:p>
            <a:pPr algn="ctr"/>
            <a:r>
              <a:rPr lang="en-IN" sz="1300" b="1" dirty="0" smtClean="0">
                <a:solidFill>
                  <a:schemeClr val="bg1"/>
                </a:solidFill>
                <a:latin typeface="Trebuchet MS" pitchFamily="34" charset="0"/>
              </a:rPr>
              <a:t>EMERGENCY   MAINTENANCE</a:t>
            </a:r>
            <a:endParaRPr lang="en-IN" sz="1300" b="1" dirty="0">
              <a:solidFill>
                <a:schemeClr val="bg1"/>
              </a:solidFill>
              <a:latin typeface="Trebuchet MS" pitchFamily="34" charset="0"/>
            </a:endParaRPr>
          </a:p>
        </p:txBody>
      </p:sp>
      <p:sp>
        <p:nvSpPr>
          <p:cNvPr id="223268" name="AutoShape 36" descr="Free Vector | Ecology protection. environment preservation, nature  conservation, eco friendly mechanism idea. cogwheels and leaves, mechanical  parts with foliag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pic>
        <p:nvPicPr>
          <p:cNvPr id="223270" name="Picture 38" descr="Ecology protection. environment preservation, nature conservation, eco friendly mechanism idea. cogwheels and leaves, mechanical parts with foliage."/>
          <p:cNvPicPr>
            <a:picLocks noChangeAspect="1" noChangeArrowheads="1"/>
          </p:cNvPicPr>
          <p:nvPr/>
        </p:nvPicPr>
        <p:blipFill>
          <a:blip r:embed="rId15" cstate="print"/>
          <a:srcRect/>
          <a:stretch>
            <a:fillRect/>
          </a:stretch>
        </p:blipFill>
        <p:spPr bwMode="auto">
          <a:xfrm>
            <a:off x="3832728" y="4532487"/>
            <a:ext cx="928694" cy="1029628"/>
          </a:xfrm>
          <a:prstGeom prst="rect">
            <a:avLst/>
          </a:prstGeom>
          <a:noFill/>
        </p:spPr>
      </p:pic>
      <p:sp>
        <p:nvSpPr>
          <p:cNvPr id="60" name="TextBox 59"/>
          <p:cNvSpPr txBox="1"/>
          <p:nvPr/>
        </p:nvSpPr>
        <p:spPr>
          <a:xfrm>
            <a:off x="3475538" y="5633553"/>
            <a:ext cx="1643074" cy="492443"/>
          </a:xfrm>
          <a:prstGeom prst="rect">
            <a:avLst/>
          </a:prstGeom>
          <a:noFill/>
        </p:spPr>
        <p:txBody>
          <a:bodyPr wrap="square" rtlCol="0">
            <a:spAutoFit/>
          </a:bodyPr>
          <a:lstStyle/>
          <a:p>
            <a:pPr algn="ctr"/>
            <a:r>
              <a:rPr lang="en-IN" sz="1300" b="1" dirty="0" smtClean="0">
                <a:solidFill>
                  <a:schemeClr val="bg1"/>
                </a:solidFill>
                <a:latin typeface="Trebuchet MS" pitchFamily="34" charset="0"/>
              </a:rPr>
              <a:t>ENVIRONMENTAL    MAINTENANCE</a:t>
            </a:r>
            <a:endParaRPr lang="en-IN" sz="1300" b="1" dirty="0">
              <a:solidFill>
                <a:schemeClr val="bg1"/>
              </a:solidFill>
              <a:latin typeface="Trebuchet MS" pitchFamily="34" charset="0"/>
            </a:endParaRPr>
          </a:p>
        </p:txBody>
      </p:sp>
      <p:pic>
        <p:nvPicPr>
          <p:cNvPr id="223272" name="Picture 40" descr="Chrome Logo, Computer Repair Technician, Computer Monitors, Desktop  Computers, Laptop, Information Technology, Maintenance, Technical Support  transparent background PNG clipart | HiClipart"/>
          <p:cNvPicPr>
            <a:picLocks noChangeAspect="1" noChangeArrowheads="1"/>
          </p:cNvPicPr>
          <p:nvPr/>
        </p:nvPicPr>
        <p:blipFill>
          <a:blip r:embed="rId16" cstate="print"/>
          <a:srcRect/>
          <a:stretch>
            <a:fillRect/>
          </a:stretch>
        </p:blipFill>
        <p:spPr bwMode="auto">
          <a:xfrm>
            <a:off x="5572132" y="4561983"/>
            <a:ext cx="928694" cy="1000132"/>
          </a:xfrm>
          <a:prstGeom prst="rect">
            <a:avLst/>
          </a:prstGeom>
          <a:noFill/>
        </p:spPr>
      </p:pic>
      <p:sp>
        <p:nvSpPr>
          <p:cNvPr id="62" name="TextBox 61"/>
          <p:cNvSpPr txBox="1"/>
          <p:nvPr/>
        </p:nvSpPr>
        <p:spPr>
          <a:xfrm>
            <a:off x="5143504" y="5633553"/>
            <a:ext cx="1857388" cy="938719"/>
          </a:xfrm>
          <a:prstGeom prst="rect">
            <a:avLst/>
          </a:prstGeom>
          <a:noFill/>
        </p:spPr>
        <p:txBody>
          <a:bodyPr wrap="square" rtlCol="0">
            <a:spAutoFit/>
          </a:bodyPr>
          <a:lstStyle/>
          <a:p>
            <a:pPr algn="ctr"/>
            <a:r>
              <a:rPr lang="en-IN" sz="1400" b="1" dirty="0" smtClean="0">
                <a:solidFill>
                  <a:schemeClr val="bg1"/>
                </a:solidFill>
                <a:latin typeface="Trebuchet MS" pitchFamily="34" charset="0"/>
              </a:rPr>
              <a:t>INFORMATION &amp; COMMUNICATION TECHNOLOGY(ICT)</a:t>
            </a:r>
          </a:p>
          <a:p>
            <a:pPr algn="ctr"/>
            <a:r>
              <a:rPr lang="en-IN" sz="1300" b="1" dirty="0" smtClean="0">
                <a:solidFill>
                  <a:schemeClr val="bg1"/>
                </a:solidFill>
                <a:latin typeface="Trebuchet MS" pitchFamily="34" charset="0"/>
              </a:rPr>
              <a:t>   MAINTENANCE</a:t>
            </a:r>
            <a:endParaRPr lang="en-IN" sz="1300" b="1" dirty="0">
              <a:solidFill>
                <a:schemeClr val="bg1"/>
              </a:solidFill>
              <a:latin typeface="Trebuchet MS" pitchFamily="34" charset="0"/>
            </a:endParaRPr>
          </a:p>
        </p:txBody>
      </p:sp>
      <p:sp>
        <p:nvSpPr>
          <p:cNvPr id="223274" name="AutoShape 42" descr="Value stream mapping Service Manufacturing Quality control, facilities  maintenance transparent background PNG clipart | HiClipar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sp>
        <p:nvSpPr>
          <p:cNvPr id="223276" name="AutoShape 44" descr="Value stream mapping Service Manufacturing Quality control, facilities  maintenance transparent background PNG clipart | HiClipar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pic>
        <p:nvPicPr>
          <p:cNvPr id="223278" name="Picture 46" descr="Facilities Management Stock Vector Illustration and Royalty Free Facilities  Management Clipart"/>
          <p:cNvPicPr>
            <a:picLocks noChangeAspect="1" noChangeArrowheads="1"/>
          </p:cNvPicPr>
          <p:nvPr/>
        </p:nvPicPr>
        <p:blipFill>
          <a:blip r:embed="rId17"/>
          <a:srcRect/>
          <a:stretch>
            <a:fillRect/>
          </a:stretch>
        </p:blipFill>
        <p:spPr bwMode="auto">
          <a:xfrm>
            <a:off x="7358082" y="4572008"/>
            <a:ext cx="1071570" cy="1000132"/>
          </a:xfrm>
          <a:prstGeom prst="rect">
            <a:avLst/>
          </a:prstGeom>
          <a:noFill/>
        </p:spPr>
      </p:pic>
      <p:sp>
        <p:nvSpPr>
          <p:cNvPr id="66" name="TextBox 65"/>
          <p:cNvSpPr txBox="1"/>
          <p:nvPr/>
        </p:nvSpPr>
        <p:spPr>
          <a:xfrm>
            <a:off x="7215206" y="5633553"/>
            <a:ext cx="1357322" cy="507831"/>
          </a:xfrm>
          <a:prstGeom prst="rect">
            <a:avLst/>
          </a:prstGeom>
          <a:noFill/>
        </p:spPr>
        <p:txBody>
          <a:bodyPr wrap="square" rtlCol="0">
            <a:spAutoFit/>
          </a:bodyPr>
          <a:lstStyle/>
          <a:p>
            <a:pPr algn="ctr"/>
            <a:r>
              <a:rPr lang="en-IN" sz="1400" b="1" dirty="0" smtClean="0">
                <a:solidFill>
                  <a:schemeClr val="bg1"/>
                </a:solidFill>
                <a:latin typeface="Trebuchet MS" pitchFamily="34" charset="0"/>
              </a:rPr>
              <a:t>FACILITY</a:t>
            </a:r>
          </a:p>
          <a:p>
            <a:pPr algn="ctr"/>
            <a:r>
              <a:rPr lang="en-IN" sz="1300" b="1" dirty="0" smtClean="0">
                <a:solidFill>
                  <a:schemeClr val="bg1"/>
                </a:solidFill>
                <a:latin typeface="Trebuchet MS" pitchFamily="34" charset="0"/>
              </a:rPr>
              <a:t>MAINTENANCE</a:t>
            </a:r>
            <a:endParaRPr lang="en-IN" sz="1300" b="1" dirty="0">
              <a:solidFill>
                <a:schemeClr val="bg1"/>
              </a:solidFill>
              <a:latin typeface="Trebuchet MS" pitchFamily="34" charset="0"/>
            </a:endParaRPr>
          </a:p>
        </p:txBody>
      </p:sp>
      <p:pic>
        <p:nvPicPr>
          <p:cNvPr id="223279" name="Picture 47"/>
          <p:cNvPicPr>
            <a:picLocks noChangeAspect="1" noChangeArrowheads="1"/>
          </p:cNvPicPr>
          <p:nvPr/>
        </p:nvPicPr>
        <p:blipFill>
          <a:blip r:embed="rId18"/>
          <a:srcRect/>
          <a:stretch>
            <a:fillRect/>
          </a:stretch>
        </p:blipFill>
        <p:spPr bwMode="auto">
          <a:xfrm>
            <a:off x="3904166" y="2835025"/>
            <a:ext cx="857256" cy="879727"/>
          </a:xfrm>
          <a:prstGeom prst="rect">
            <a:avLst/>
          </a:prstGeom>
          <a:noFill/>
          <a:ln w="9525">
            <a:noFill/>
            <a:miter lim="800000"/>
            <a:headEnd/>
            <a:tailEnd/>
          </a:ln>
          <a:effectLst/>
        </p:spPr>
      </p:pic>
      <p:sp>
        <p:nvSpPr>
          <p:cNvPr id="47" name="Oval 46"/>
          <p:cNvSpPr/>
          <p:nvPr/>
        </p:nvSpPr>
        <p:spPr>
          <a:xfrm>
            <a:off x="3428992" y="1000108"/>
            <a:ext cx="1857388" cy="1785950"/>
          </a:xfrm>
          <a:prstGeom prst="ellipse">
            <a:avLst/>
          </a:prstGeom>
          <a:noFill/>
          <a:ln w="63500" cmpd="dbl">
            <a:solidFill>
              <a:srgbClr val="D6009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8" name="TextBox 47"/>
          <p:cNvSpPr txBox="1"/>
          <p:nvPr/>
        </p:nvSpPr>
        <p:spPr>
          <a:xfrm>
            <a:off x="-22224" y="-23178"/>
            <a:ext cx="9166224" cy="523220"/>
          </a:xfrm>
          <a:prstGeom prst="rect">
            <a:avLst/>
          </a:prstGeom>
          <a:noFill/>
        </p:spPr>
        <p:txBody>
          <a:bodyPr wrap="square" rtlCol="0">
            <a:spAutoFit/>
          </a:bodyPr>
          <a:lstStyle/>
          <a:p>
            <a:pPr algn="ctr"/>
            <a:r>
              <a:rPr lang="en-IN" sz="2800" b="1" dirty="0" smtClean="0">
                <a:solidFill>
                  <a:srgbClr val="00FF00"/>
                </a:solidFill>
                <a:effectLst/>
                <a:latin typeface="Trebuchet MS" pitchFamily="34" charset="0"/>
              </a:rPr>
              <a:t>We have alternate fuels, don’t have alternate future </a:t>
            </a:r>
            <a:endParaRPr lang="en-IN" sz="2800" b="1" dirty="0">
              <a:solidFill>
                <a:srgbClr val="00FF00"/>
              </a:solidFill>
              <a:latin typeface="Trebuchet MS" pitchFamily="34" charset="0"/>
            </a:endParaRPr>
          </a:p>
        </p:txBody>
      </p:sp>
    </p:spTree>
    <p:extLst>
      <p:ext uri="{BB962C8B-B14F-4D97-AF65-F5344CB8AC3E}">
        <p14:creationId xmlns:p14="http://schemas.microsoft.com/office/powerpoint/2010/main" xmlns="" val="267109633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 name="Picture 2"/>
          <p:cNvPicPr>
            <a:picLocks noChangeAspect="1" noChangeArrowheads="1"/>
          </p:cNvPicPr>
          <p:nvPr/>
        </p:nvPicPr>
        <p:blipFill>
          <a:blip r:embed="rId3"/>
          <a:srcRect/>
          <a:stretch>
            <a:fillRect/>
          </a:stretch>
        </p:blipFill>
        <p:spPr bwMode="auto">
          <a:xfrm>
            <a:off x="0" y="0"/>
            <a:ext cx="9144000" cy="6858000"/>
          </a:xfrm>
          <a:prstGeom prst="rect">
            <a:avLst/>
          </a:prstGeom>
          <a:noFill/>
          <a:ln w="9525">
            <a:noFill/>
            <a:miter lim="800000"/>
            <a:headEnd/>
            <a:tailEnd/>
          </a:ln>
          <a:effectLst/>
        </p:spPr>
      </p:pic>
      <p:sp>
        <p:nvSpPr>
          <p:cNvPr id="5" name="Rectangle 1"/>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cs typeface="Arial" charset="0"/>
            </a:endParaRPr>
          </a:p>
        </p:txBody>
      </p:sp>
      <p:sp>
        <p:nvSpPr>
          <p:cNvPr id="11" name="Rectangle 10"/>
          <p:cNvSpPr/>
          <p:nvPr/>
        </p:nvSpPr>
        <p:spPr>
          <a:xfrm>
            <a:off x="-1" y="0"/>
            <a:ext cx="9144002" cy="6858000"/>
          </a:xfrm>
          <a:prstGeom prst="rect">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IN"/>
          </a:p>
        </p:txBody>
      </p:sp>
      <p:sp>
        <p:nvSpPr>
          <p:cNvPr id="9" name="TextBox 11"/>
          <p:cNvSpPr txBox="1"/>
          <p:nvPr/>
        </p:nvSpPr>
        <p:spPr>
          <a:xfrm>
            <a:off x="-28606" y="500042"/>
            <a:ext cx="9172606" cy="52322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IN" sz="2800" b="1" u="sng" dirty="0" smtClean="0">
                <a:solidFill>
                  <a:srgbClr val="FFC000"/>
                </a:solidFill>
                <a:latin typeface="Trebuchet MS" pitchFamily="34" charset="0"/>
              </a:rPr>
              <a:t>PREDICTIVE MAINTENANCE KEY ELEMENTS</a:t>
            </a:r>
            <a:endParaRPr lang="en-IN" sz="2800" b="1" u="sng" dirty="0">
              <a:solidFill>
                <a:srgbClr val="FFC000"/>
              </a:solidFill>
              <a:latin typeface="Trebuchet MS" pitchFamily="34" charset="0"/>
            </a:endParaRPr>
          </a:p>
        </p:txBody>
      </p:sp>
      <p:sp>
        <p:nvSpPr>
          <p:cNvPr id="390146" name="AutoShape 2" descr="https://www.swarco.com/sites/default/files/public/stories/hero/2018-10/swarco_illustration_smartcity_ecosystems_nordic_version.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sp>
        <p:nvSpPr>
          <p:cNvPr id="263172" name="AutoShape 4" descr="3 Ps of Predictive Maintenance - Slide 1"/>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sp>
        <p:nvSpPr>
          <p:cNvPr id="2" name="AutoShape 2" descr="463 Bus icon images at Vectorified.com"/>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sp>
        <p:nvSpPr>
          <p:cNvPr id="2052" name="AutoShape 4" descr="463 Bus icon images at Vectorified.com"/>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pic>
        <p:nvPicPr>
          <p:cNvPr id="2058" name="Picture 10"/>
          <p:cNvPicPr>
            <a:picLocks noChangeAspect="1" noChangeArrowheads="1"/>
          </p:cNvPicPr>
          <p:nvPr/>
        </p:nvPicPr>
        <p:blipFill>
          <a:blip r:embed="rId4" cstate="print"/>
          <a:srcRect/>
          <a:stretch>
            <a:fillRect/>
          </a:stretch>
        </p:blipFill>
        <p:spPr bwMode="auto">
          <a:xfrm>
            <a:off x="3957634" y="1214422"/>
            <a:ext cx="742946" cy="791399"/>
          </a:xfrm>
          <a:prstGeom prst="rect">
            <a:avLst/>
          </a:prstGeom>
          <a:noFill/>
          <a:ln w="9525">
            <a:noFill/>
            <a:miter lim="800000"/>
            <a:headEnd/>
            <a:tailEnd/>
          </a:ln>
          <a:effectLst/>
        </p:spPr>
      </p:pic>
      <p:sp>
        <p:nvSpPr>
          <p:cNvPr id="19" name="TextBox 18"/>
          <p:cNvSpPr txBox="1"/>
          <p:nvPr/>
        </p:nvSpPr>
        <p:spPr>
          <a:xfrm>
            <a:off x="3457568" y="1978215"/>
            <a:ext cx="1785950" cy="307777"/>
          </a:xfrm>
          <a:prstGeom prst="rect">
            <a:avLst/>
          </a:prstGeom>
          <a:noFill/>
        </p:spPr>
        <p:txBody>
          <a:bodyPr wrap="square" rtlCol="0">
            <a:spAutoFit/>
          </a:bodyPr>
          <a:lstStyle/>
          <a:p>
            <a:pPr algn="ctr"/>
            <a:r>
              <a:rPr lang="en-IN" sz="1400" b="1" dirty="0" smtClean="0">
                <a:solidFill>
                  <a:srgbClr val="FFFF00"/>
                </a:solidFill>
                <a:latin typeface="Trebuchet MS" pitchFamily="34" charset="0"/>
              </a:rPr>
              <a:t>BUS MAINTENANCE</a:t>
            </a:r>
            <a:endParaRPr lang="en-IN" sz="1400" b="1" dirty="0">
              <a:solidFill>
                <a:srgbClr val="FFFF00"/>
              </a:solidFill>
              <a:latin typeface="Trebuchet MS" pitchFamily="34" charset="0"/>
            </a:endParaRPr>
          </a:p>
        </p:txBody>
      </p:sp>
      <p:sp>
        <p:nvSpPr>
          <p:cNvPr id="2061" name="AutoShape 13" descr="Predictive maintenance Stock Photos, Royalty Free Predictive - Clip Art  Library"/>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pic>
        <p:nvPicPr>
          <p:cNvPr id="2063" name="Picture 15" descr="Predictive maintenance Stock Photos, Royalty Free Predictive - Clip Art  Library"/>
          <p:cNvPicPr>
            <a:picLocks noChangeAspect="1" noChangeArrowheads="1"/>
          </p:cNvPicPr>
          <p:nvPr/>
        </p:nvPicPr>
        <p:blipFill>
          <a:blip r:embed="rId5" cstate="print"/>
          <a:srcRect/>
          <a:stretch>
            <a:fillRect/>
          </a:stretch>
        </p:blipFill>
        <p:spPr bwMode="auto">
          <a:xfrm>
            <a:off x="785786" y="3114448"/>
            <a:ext cx="801855" cy="808972"/>
          </a:xfrm>
          <a:prstGeom prst="rect">
            <a:avLst/>
          </a:prstGeom>
          <a:noFill/>
        </p:spPr>
      </p:pic>
      <p:sp>
        <p:nvSpPr>
          <p:cNvPr id="22" name="TextBox 21"/>
          <p:cNvSpPr txBox="1"/>
          <p:nvPr/>
        </p:nvSpPr>
        <p:spPr>
          <a:xfrm>
            <a:off x="428596" y="3919974"/>
            <a:ext cx="1571636" cy="523220"/>
          </a:xfrm>
          <a:prstGeom prst="rect">
            <a:avLst/>
          </a:prstGeom>
          <a:noFill/>
        </p:spPr>
        <p:txBody>
          <a:bodyPr wrap="square" rtlCol="0">
            <a:spAutoFit/>
          </a:bodyPr>
          <a:lstStyle/>
          <a:p>
            <a:pPr algn="ctr"/>
            <a:r>
              <a:rPr lang="en-IN" sz="1400" b="1" dirty="0" smtClean="0">
                <a:solidFill>
                  <a:srgbClr val="FFFF00"/>
                </a:solidFill>
                <a:latin typeface="Trebuchet MS" pitchFamily="34" charset="0"/>
              </a:rPr>
              <a:t>PREDICTIVE MAINTENANCE</a:t>
            </a:r>
            <a:endParaRPr lang="en-IN" sz="1400" b="1" dirty="0">
              <a:solidFill>
                <a:srgbClr val="FFFF00"/>
              </a:solidFill>
              <a:latin typeface="Trebuchet MS" pitchFamily="34" charset="0"/>
            </a:endParaRPr>
          </a:p>
        </p:txBody>
      </p:sp>
      <p:sp>
        <p:nvSpPr>
          <p:cNvPr id="2065" name="AutoShape 17" descr="24/7 Remote Support and Spare Parts – Alstef Group"/>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sp>
        <p:nvSpPr>
          <p:cNvPr id="2067" name="AutoShape 19" descr="24/7 Remote Support and Spare Parts – Alstef Group"/>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pic>
        <p:nvPicPr>
          <p:cNvPr id="2071" name="Picture 23" descr="24/7 Remote Support and Spare Parts – Alstef Group"/>
          <p:cNvPicPr>
            <a:picLocks noChangeAspect="1" noChangeArrowheads="1"/>
          </p:cNvPicPr>
          <p:nvPr/>
        </p:nvPicPr>
        <p:blipFill>
          <a:blip r:embed="rId6" cstate="print"/>
          <a:srcRect/>
          <a:stretch>
            <a:fillRect/>
          </a:stretch>
        </p:blipFill>
        <p:spPr bwMode="auto">
          <a:xfrm>
            <a:off x="4000496" y="3114448"/>
            <a:ext cx="785818" cy="814392"/>
          </a:xfrm>
          <a:prstGeom prst="rect">
            <a:avLst/>
          </a:prstGeom>
          <a:solidFill>
            <a:schemeClr val="bg1"/>
          </a:solidFill>
          <a:ln>
            <a:noFill/>
          </a:ln>
        </p:spPr>
      </p:pic>
      <p:sp>
        <p:nvSpPr>
          <p:cNvPr id="27" name="TextBox 26"/>
          <p:cNvSpPr txBox="1"/>
          <p:nvPr/>
        </p:nvSpPr>
        <p:spPr>
          <a:xfrm>
            <a:off x="3643306" y="3943128"/>
            <a:ext cx="1571636" cy="523220"/>
          </a:xfrm>
          <a:prstGeom prst="rect">
            <a:avLst/>
          </a:prstGeom>
          <a:noFill/>
        </p:spPr>
        <p:txBody>
          <a:bodyPr wrap="square" rtlCol="0">
            <a:spAutoFit/>
          </a:bodyPr>
          <a:lstStyle/>
          <a:p>
            <a:pPr algn="ctr"/>
            <a:r>
              <a:rPr lang="en-IN" sz="1400" b="1" dirty="0" smtClean="0">
                <a:solidFill>
                  <a:srgbClr val="FFFF00"/>
                </a:solidFill>
                <a:latin typeface="Trebuchet MS" pitchFamily="34" charset="0"/>
              </a:rPr>
              <a:t>REMOTE DIAGNOSTICS</a:t>
            </a:r>
            <a:endParaRPr lang="en-IN" sz="1400" b="1" dirty="0">
              <a:solidFill>
                <a:srgbClr val="FFFF00"/>
              </a:solidFill>
              <a:latin typeface="Trebuchet MS" pitchFamily="34" charset="0"/>
            </a:endParaRPr>
          </a:p>
        </p:txBody>
      </p:sp>
      <p:pic>
        <p:nvPicPr>
          <p:cNvPr id="2073" name="Picture 25" descr="Automation Icon #397500 - Free Icons Library"/>
          <p:cNvPicPr>
            <a:picLocks noChangeAspect="1" noChangeArrowheads="1"/>
          </p:cNvPicPr>
          <p:nvPr/>
        </p:nvPicPr>
        <p:blipFill>
          <a:blip r:embed="rId7"/>
          <a:srcRect/>
          <a:stretch>
            <a:fillRect/>
          </a:stretch>
        </p:blipFill>
        <p:spPr bwMode="auto">
          <a:xfrm>
            <a:off x="7429520" y="3114448"/>
            <a:ext cx="785818" cy="857256"/>
          </a:xfrm>
          <a:prstGeom prst="rect">
            <a:avLst/>
          </a:prstGeom>
          <a:noFill/>
        </p:spPr>
      </p:pic>
      <p:sp>
        <p:nvSpPr>
          <p:cNvPr id="29" name="TextBox 28"/>
          <p:cNvSpPr txBox="1"/>
          <p:nvPr/>
        </p:nvSpPr>
        <p:spPr>
          <a:xfrm>
            <a:off x="7000892" y="3943128"/>
            <a:ext cx="1571636" cy="523220"/>
          </a:xfrm>
          <a:prstGeom prst="rect">
            <a:avLst/>
          </a:prstGeom>
          <a:noFill/>
        </p:spPr>
        <p:txBody>
          <a:bodyPr wrap="square" rtlCol="0">
            <a:spAutoFit/>
          </a:bodyPr>
          <a:lstStyle/>
          <a:p>
            <a:pPr algn="ctr"/>
            <a:r>
              <a:rPr lang="en-IN" sz="1400" b="1" dirty="0" smtClean="0">
                <a:solidFill>
                  <a:srgbClr val="FFFF00"/>
                </a:solidFill>
                <a:latin typeface="Trebuchet MS" pitchFamily="34" charset="0"/>
              </a:rPr>
              <a:t>AUTOMATED MAINTENANCE</a:t>
            </a:r>
            <a:endParaRPr lang="en-IN" sz="1400" b="1" dirty="0">
              <a:solidFill>
                <a:srgbClr val="FFFF00"/>
              </a:solidFill>
              <a:latin typeface="Trebuchet MS" pitchFamily="34" charset="0"/>
            </a:endParaRPr>
          </a:p>
        </p:txBody>
      </p:sp>
      <p:cxnSp>
        <p:nvCxnSpPr>
          <p:cNvPr id="35" name="Straight Arrow Connector 34"/>
          <p:cNvCxnSpPr/>
          <p:nvPr/>
        </p:nvCxnSpPr>
        <p:spPr>
          <a:xfrm rot="5400000">
            <a:off x="4093649" y="4735805"/>
            <a:ext cx="528868" cy="794"/>
          </a:xfrm>
          <a:prstGeom prst="straightConnector1">
            <a:avLst/>
          </a:prstGeom>
          <a:ln w="38100">
            <a:solidFill>
              <a:schemeClr val="accent6">
                <a:lumMod val="40000"/>
                <a:lumOff val="60000"/>
              </a:schemeClr>
            </a:solidFill>
            <a:headEnd type="none" w="lg" len="lg"/>
            <a:tailEnd type="stealth" w="lg" len="lg"/>
          </a:ln>
        </p:spPr>
        <p:style>
          <a:lnRef idx="1">
            <a:schemeClr val="accent1"/>
          </a:lnRef>
          <a:fillRef idx="0">
            <a:schemeClr val="accent1"/>
          </a:fillRef>
          <a:effectRef idx="0">
            <a:schemeClr val="accent1"/>
          </a:effectRef>
          <a:fontRef idx="minor">
            <a:schemeClr val="tx1"/>
          </a:fontRef>
        </p:style>
      </p:cxnSp>
      <p:cxnSp>
        <p:nvCxnSpPr>
          <p:cNvPr id="36" name="Straight Arrow Connector 35"/>
          <p:cNvCxnSpPr/>
          <p:nvPr/>
        </p:nvCxnSpPr>
        <p:spPr>
          <a:xfrm rot="5400000">
            <a:off x="7522673" y="4735805"/>
            <a:ext cx="528868" cy="794"/>
          </a:xfrm>
          <a:prstGeom prst="straightConnector1">
            <a:avLst/>
          </a:prstGeom>
          <a:ln w="38100">
            <a:solidFill>
              <a:schemeClr val="accent6">
                <a:lumMod val="40000"/>
                <a:lumOff val="60000"/>
              </a:schemeClr>
            </a:solidFill>
            <a:headEnd type="none" w="lg" len="lg"/>
            <a:tailEnd type="stealth" w="lg" len="lg"/>
          </a:ln>
        </p:spPr>
        <p:style>
          <a:lnRef idx="1">
            <a:schemeClr val="accent1"/>
          </a:lnRef>
          <a:fillRef idx="0">
            <a:schemeClr val="accent1"/>
          </a:fillRef>
          <a:effectRef idx="0">
            <a:schemeClr val="accent1"/>
          </a:effectRef>
          <a:fontRef idx="minor">
            <a:schemeClr val="tx1"/>
          </a:fontRef>
        </p:style>
      </p:cxnSp>
      <p:sp>
        <p:nvSpPr>
          <p:cNvPr id="37" name="TextBox 36"/>
          <p:cNvSpPr txBox="1"/>
          <p:nvPr/>
        </p:nvSpPr>
        <p:spPr>
          <a:xfrm>
            <a:off x="214282" y="4971834"/>
            <a:ext cx="2428892" cy="738664"/>
          </a:xfrm>
          <a:prstGeom prst="rect">
            <a:avLst/>
          </a:prstGeom>
          <a:noFill/>
        </p:spPr>
        <p:txBody>
          <a:bodyPr wrap="square" rtlCol="0">
            <a:spAutoFit/>
          </a:bodyPr>
          <a:lstStyle/>
          <a:p>
            <a:pPr marL="342900" indent="-342900">
              <a:buFont typeface="Arial" pitchFamily="34" charset="0"/>
              <a:buChar char="•"/>
            </a:pPr>
            <a:r>
              <a:rPr lang="en-IN" sz="1400" b="1" dirty="0" smtClean="0">
                <a:solidFill>
                  <a:schemeClr val="bg1"/>
                </a:solidFill>
                <a:latin typeface="Trebuchet MS" pitchFamily="34" charset="0"/>
              </a:rPr>
              <a:t>Monitor Wear &amp; Tear</a:t>
            </a:r>
          </a:p>
          <a:p>
            <a:pPr marL="342900" indent="-342900">
              <a:buFont typeface="Arial" pitchFamily="34" charset="0"/>
              <a:buChar char="•"/>
            </a:pPr>
            <a:r>
              <a:rPr lang="en-IN" sz="1400" b="1" dirty="0" smtClean="0">
                <a:solidFill>
                  <a:schemeClr val="bg1"/>
                </a:solidFill>
                <a:latin typeface="Trebuchet MS" pitchFamily="34" charset="0"/>
              </a:rPr>
              <a:t>Avoid  Break Downs</a:t>
            </a:r>
          </a:p>
          <a:p>
            <a:pPr marL="342900" indent="-342900">
              <a:buFont typeface="Arial" pitchFamily="34" charset="0"/>
              <a:buChar char="•"/>
            </a:pPr>
            <a:r>
              <a:rPr lang="en-IN" sz="1400" b="1" dirty="0" smtClean="0">
                <a:solidFill>
                  <a:schemeClr val="bg1"/>
                </a:solidFill>
                <a:latin typeface="Trebuchet MS" pitchFamily="34" charset="0"/>
              </a:rPr>
              <a:t>Future Proof</a:t>
            </a:r>
            <a:endParaRPr lang="en-IN" sz="1400" b="1" dirty="0">
              <a:solidFill>
                <a:schemeClr val="bg1"/>
              </a:solidFill>
              <a:latin typeface="Trebuchet MS" pitchFamily="34" charset="0"/>
            </a:endParaRPr>
          </a:p>
        </p:txBody>
      </p:sp>
      <p:sp>
        <p:nvSpPr>
          <p:cNvPr id="38" name="TextBox 37"/>
          <p:cNvSpPr txBox="1"/>
          <p:nvPr/>
        </p:nvSpPr>
        <p:spPr>
          <a:xfrm>
            <a:off x="3286116" y="4943258"/>
            <a:ext cx="2714644" cy="1600438"/>
          </a:xfrm>
          <a:prstGeom prst="rect">
            <a:avLst/>
          </a:prstGeom>
          <a:noFill/>
        </p:spPr>
        <p:txBody>
          <a:bodyPr wrap="square" rtlCol="0">
            <a:spAutoFit/>
          </a:bodyPr>
          <a:lstStyle/>
          <a:p>
            <a:pPr marL="342900" indent="-342900">
              <a:buFont typeface="Arial" pitchFamily="34" charset="0"/>
              <a:buChar char="•"/>
            </a:pPr>
            <a:r>
              <a:rPr lang="en-IN" sz="1400" b="1" dirty="0" smtClean="0">
                <a:solidFill>
                  <a:schemeClr val="bg1"/>
                </a:solidFill>
                <a:latin typeface="Trebuchet MS" pitchFamily="34" charset="0"/>
              </a:rPr>
              <a:t>Fleet Overview</a:t>
            </a:r>
          </a:p>
          <a:p>
            <a:pPr marL="342900" indent="-342900">
              <a:buFont typeface="Arial" pitchFamily="34" charset="0"/>
              <a:buChar char="•"/>
            </a:pPr>
            <a:r>
              <a:rPr lang="en-IN" sz="1400" b="1" dirty="0" smtClean="0">
                <a:solidFill>
                  <a:schemeClr val="bg1"/>
                </a:solidFill>
                <a:latin typeface="Trebuchet MS" pitchFamily="34" charset="0"/>
              </a:rPr>
              <a:t>Vehicle Overview</a:t>
            </a:r>
          </a:p>
          <a:p>
            <a:pPr marL="342900" indent="-342900">
              <a:buFont typeface="Arial" pitchFamily="34" charset="0"/>
              <a:buChar char="•"/>
            </a:pPr>
            <a:r>
              <a:rPr lang="en-IN" sz="1400" b="1" dirty="0" smtClean="0">
                <a:solidFill>
                  <a:schemeClr val="bg1"/>
                </a:solidFill>
                <a:latin typeface="Trebuchet MS" pitchFamily="34" charset="0"/>
              </a:rPr>
              <a:t>Diagnostics Trouble Codes</a:t>
            </a:r>
          </a:p>
          <a:p>
            <a:pPr marL="342900" indent="-342900">
              <a:buFont typeface="Arial" pitchFamily="34" charset="0"/>
              <a:buChar char="•"/>
            </a:pPr>
            <a:r>
              <a:rPr lang="en-IN" sz="1400" b="1" dirty="0" smtClean="0">
                <a:solidFill>
                  <a:schemeClr val="bg1"/>
                </a:solidFill>
                <a:latin typeface="Trebuchet MS" pitchFamily="34" charset="0"/>
              </a:rPr>
              <a:t>Customized Alerts</a:t>
            </a:r>
          </a:p>
          <a:p>
            <a:pPr marL="342900" indent="-342900">
              <a:buFont typeface="Arial" pitchFamily="34" charset="0"/>
              <a:buChar char="•"/>
            </a:pPr>
            <a:r>
              <a:rPr lang="en-IN" sz="1400" b="1" dirty="0" smtClean="0">
                <a:solidFill>
                  <a:schemeClr val="bg1"/>
                </a:solidFill>
                <a:latin typeface="Trebuchet MS" pitchFamily="34" charset="0"/>
              </a:rPr>
              <a:t>Metrics</a:t>
            </a:r>
          </a:p>
          <a:p>
            <a:pPr marL="342900" indent="-342900">
              <a:buFont typeface="Arial" pitchFamily="34" charset="0"/>
              <a:buChar char="•"/>
            </a:pPr>
            <a:r>
              <a:rPr lang="en-IN" sz="1400" b="1" dirty="0" smtClean="0">
                <a:solidFill>
                  <a:schemeClr val="bg1"/>
                </a:solidFill>
                <a:latin typeface="Trebuchet MS" pitchFamily="34" charset="0"/>
              </a:rPr>
              <a:t>Sensor Readings</a:t>
            </a:r>
          </a:p>
          <a:p>
            <a:pPr marL="342900" indent="-342900">
              <a:buFont typeface="Arial" pitchFamily="34" charset="0"/>
              <a:buChar char="•"/>
            </a:pPr>
            <a:r>
              <a:rPr lang="en-IN" sz="1400" b="1" dirty="0" smtClean="0">
                <a:solidFill>
                  <a:schemeClr val="bg1"/>
                </a:solidFill>
                <a:latin typeface="Trebuchet MS" pitchFamily="34" charset="0"/>
              </a:rPr>
              <a:t>Real Time Notifications</a:t>
            </a:r>
            <a:endParaRPr lang="en-IN" sz="1400" b="1" dirty="0">
              <a:solidFill>
                <a:schemeClr val="bg1"/>
              </a:solidFill>
              <a:latin typeface="Trebuchet MS" pitchFamily="34" charset="0"/>
            </a:endParaRPr>
          </a:p>
        </p:txBody>
      </p:sp>
      <p:sp>
        <p:nvSpPr>
          <p:cNvPr id="39" name="TextBox 38"/>
          <p:cNvSpPr txBox="1"/>
          <p:nvPr/>
        </p:nvSpPr>
        <p:spPr>
          <a:xfrm>
            <a:off x="6858016" y="4943486"/>
            <a:ext cx="1857420" cy="1169551"/>
          </a:xfrm>
          <a:prstGeom prst="rect">
            <a:avLst/>
          </a:prstGeom>
          <a:noFill/>
        </p:spPr>
        <p:txBody>
          <a:bodyPr wrap="square" rtlCol="0">
            <a:spAutoFit/>
          </a:bodyPr>
          <a:lstStyle/>
          <a:p>
            <a:pPr marL="342900" indent="-342900">
              <a:buFont typeface="Arial" pitchFamily="34" charset="0"/>
              <a:buChar char="•"/>
            </a:pPr>
            <a:r>
              <a:rPr lang="en-IN" sz="1400" b="1" dirty="0" smtClean="0">
                <a:solidFill>
                  <a:schemeClr val="bg1"/>
                </a:solidFill>
                <a:latin typeface="Trebuchet MS" pitchFamily="34" charset="0"/>
              </a:rPr>
              <a:t>Create Plans</a:t>
            </a:r>
          </a:p>
          <a:p>
            <a:pPr marL="342900" indent="-342900">
              <a:buFont typeface="Arial" pitchFamily="34" charset="0"/>
              <a:buChar char="•"/>
            </a:pPr>
            <a:r>
              <a:rPr lang="en-IN" sz="1400" b="1" dirty="0" smtClean="0">
                <a:solidFill>
                  <a:schemeClr val="bg1"/>
                </a:solidFill>
                <a:latin typeface="Trebuchet MS" pitchFamily="34" charset="0"/>
              </a:rPr>
              <a:t>Control Dates Automatically</a:t>
            </a:r>
          </a:p>
          <a:p>
            <a:pPr marL="342900" indent="-342900">
              <a:buFont typeface="Arial" pitchFamily="34" charset="0"/>
              <a:buChar char="•"/>
            </a:pPr>
            <a:r>
              <a:rPr lang="en-IN" sz="1400" b="1" dirty="0" smtClean="0">
                <a:solidFill>
                  <a:schemeClr val="bg1"/>
                </a:solidFill>
                <a:latin typeface="Trebuchet MS" pitchFamily="34" charset="0"/>
              </a:rPr>
              <a:t> Adjust as easily as go</a:t>
            </a:r>
            <a:endParaRPr lang="en-IN" sz="1400" b="1" dirty="0">
              <a:solidFill>
                <a:schemeClr val="bg1"/>
              </a:solidFill>
              <a:latin typeface="Trebuchet MS" pitchFamily="34" charset="0"/>
            </a:endParaRPr>
          </a:p>
        </p:txBody>
      </p:sp>
      <p:cxnSp>
        <p:nvCxnSpPr>
          <p:cNvPr id="41" name="Straight Connector 40"/>
          <p:cNvCxnSpPr/>
          <p:nvPr/>
        </p:nvCxnSpPr>
        <p:spPr>
          <a:xfrm flipV="1">
            <a:off x="1128688" y="2643182"/>
            <a:ext cx="6658022" cy="12700"/>
          </a:xfrm>
          <a:prstGeom prst="line">
            <a:avLst/>
          </a:prstGeom>
          <a:ln w="38100">
            <a:solidFill>
              <a:schemeClr val="accent6">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42" name="Straight Arrow Connector 41"/>
          <p:cNvCxnSpPr/>
          <p:nvPr/>
        </p:nvCxnSpPr>
        <p:spPr>
          <a:xfrm rot="5400000">
            <a:off x="892943" y="2893215"/>
            <a:ext cx="500066" cy="1588"/>
          </a:xfrm>
          <a:prstGeom prst="straightConnector1">
            <a:avLst/>
          </a:prstGeom>
          <a:ln w="38100">
            <a:solidFill>
              <a:schemeClr val="accent6">
                <a:lumMod val="40000"/>
                <a:lumOff val="60000"/>
              </a:schemeClr>
            </a:solidFill>
            <a:headEnd type="none" w="lg" len="lg"/>
            <a:tailEnd type="stealth" w="lg" len="lg"/>
          </a:ln>
        </p:spPr>
        <p:style>
          <a:lnRef idx="1">
            <a:schemeClr val="accent1"/>
          </a:lnRef>
          <a:fillRef idx="0">
            <a:schemeClr val="accent1"/>
          </a:fillRef>
          <a:effectRef idx="0">
            <a:schemeClr val="accent1"/>
          </a:effectRef>
          <a:fontRef idx="minor">
            <a:schemeClr val="tx1"/>
          </a:fontRef>
        </p:style>
      </p:cxnSp>
      <p:cxnSp>
        <p:nvCxnSpPr>
          <p:cNvPr id="44" name="Straight Arrow Connector 43"/>
          <p:cNvCxnSpPr/>
          <p:nvPr/>
        </p:nvCxnSpPr>
        <p:spPr>
          <a:xfrm rot="5400000">
            <a:off x="3928264" y="2714620"/>
            <a:ext cx="858050" cy="794"/>
          </a:xfrm>
          <a:prstGeom prst="straightConnector1">
            <a:avLst/>
          </a:prstGeom>
          <a:ln w="38100">
            <a:solidFill>
              <a:schemeClr val="accent6">
                <a:lumMod val="40000"/>
                <a:lumOff val="60000"/>
              </a:schemeClr>
            </a:solidFill>
            <a:headEnd type="none" w="lg" len="lg"/>
            <a:tailEnd type="stealth" w="lg" len="lg"/>
          </a:ln>
        </p:spPr>
        <p:style>
          <a:lnRef idx="1">
            <a:schemeClr val="accent1"/>
          </a:lnRef>
          <a:fillRef idx="0">
            <a:schemeClr val="accent1"/>
          </a:fillRef>
          <a:effectRef idx="0">
            <a:schemeClr val="accent1"/>
          </a:effectRef>
          <a:fontRef idx="minor">
            <a:schemeClr val="tx1"/>
          </a:fontRef>
        </p:style>
      </p:cxnSp>
      <p:cxnSp>
        <p:nvCxnSpPr>
          <p:cNvPr id="45" name="Straight Arrow Connector 44"/>
          <p:cNvCxnSpPr/>
          <p:nvPr/>
        </p:nvCxnSpPr>
        <p:spPr>
          <a:xfrm rot="5400000">
            <a:off x="7537471" y="2892421"/>
            <a:ext cx="500066" cy="1588"/>
          </a:xfrm>
          <a:prstGeom prst="straightConnector1">
            <a:avLst/>
          </a:prstGeom>
          <a:ln w="38100">
            <a:solidFill>
              <a:schemeClr val="accent6">
                <a:lumMod val="40000"/>
                <a:lumOff val="60000"/>
              </a:schemeClr>
            </a:solidFill>
            <a:headEnd type="none" w="lg" len="lg"/>
            <a:tailEnd type="stealth" w="lg" len="lg"/>
          </a:ln>
        </p:spPr>
        <p:style>
          <a:lnRef idx="1">
            <a:schemeClr val="accent1"/>
          </a:lnRef>
          <a:fillRef idx="0">
            <a:schemeClr val="accent1"/>
          </a:fillRef>
          <a:effectRef idx="0">
            <a:schemeClr val="accent1"/>
          </a:effectRef>
          <a:fontRef idx="minor">
            <a:schemeClr val="tx1"/>
          </a:fontRef>
        </p:style>
      </p:cxnSp>
      <p:cxnSp>
        <p:nvCxnSpPr>
          <p:cNvPr id="52" name="Straight Arrow Connector 51"/>
          <p:cNvCxnSpPr/>
          <p:nvPr/>
        </p:nvCxnSpPr>
        <p:spPr>
          <a:xfrm rot="5400000">
            <a:off x="807501" y="4693169"/>
            <a:ext cx="528868" cy="794"/>
          </a:xfrm>
          <a:prstGeom prst="straightConnector1">
            <a:avLst/>
          </a:prstGeom>
          <a:ln w="38100">
            <a:solidFill>
              <a:schemeClr val="accent6">
                <a:lumMod val="40000"/>
                <a:lumOff val="60000"/>
              </a:schemeClr>
            </a:solidFill>
            <a:headEnd type="none" w="lg" len="lg"/>
            <a:tailEnd type="stealth" w="lg" len="lg"/>
          </a:ln>
        </p:spPr>
        <p:style>
          <a:lnRef idx="1">
            <a:schemeClr val="accent1"/>
          </a:lnRef>
          <a:fillRef idx="0">
            <a:schemeClr val="accent1"/>
          </a:fillRef>
          <a:effectRef idx="0">
            <a:schemeClr val="accent1"/>
          </a:effectRef>
          <a:fontRef idx="minor">
            <a:schemeClr val="tx1"/>
          </a:fontRef>
        </p:style>
      </p:cxnSp>
      <p:sp>
        <p:nvSpPr>
          <p:cNvPr id="33" name="TextBox 32"/>
          <p:cNvSpPr txBox="1"/>
          <p:nvPr/>
        </p:nvSpPr>
        <p:spPr>
          <a:xfrm>
            <a:off x="-22224" y="-23178"/>
            <a:ext cx="9166224" cy="523220"/>
          </a:xfrm>
          <a:prstGeom prst="rect">
            <a:avLst/>
          </a:prstGeom>
          <a:noFill/>
        </p:spPr>
        <p:txBody>
          <a:bodyPr wrap="square" rtlCol="0">
            <a:spAutoFit/>
          </a:bodyPr>
          <a:lstStyle/>
          <a:p>
            <a:pPr algn="ctr"/>
            <a:r>
              <a:rPr lang="en-IN" sz="2800" b="1" dirty="0" smtClean="0">
                <a:solidFill>
                  <a:srgbClr val="00FF00"/>
                </a:solidFill>
                <a:effectLst/>
                <a:latin typeface="Trebuchet MS" pitchFamily="34" charset="0"/>
              </a:rPr>
              <a:t>We have alternate fuels, don’t have alternate future </a:t>
            </a:r>
            <a:endParaRPr lang="en-IN" sz="2800" b="1" dirty="0">
              <a:solidFill>
                <a:srgbClr val="00FF00"/>
              </a:solidFill>
              <a:latin typeface="Trebuchet MS" pitchFamily="34" charset="0"/>
            </a:endParaRPr>
          </a:p>
        </p:txBody>
      </p:sp>
    </p:spTree>
    <p:extLst>
      <p:ext uri="{BB962C8B-B14F-4D97-AF65-F5344CB8AC3E}">
        <p14:creationId xmlns:p14="http://schemas.microsoft.com/office/powerpoint/2010/main" xmlns="" val="267109633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2"/>
          <p:cNvPicPr>
            <a:picLocks noChangeAspect="1" noChangeArrowheads="1"/>
          </p:cNvPicPr>
          <p:nvPr/>
        </p:nvPicPr>
        <p:blipFill>
          <a:blip r:embed="rId3"/>
          <a:srcRect/>
          <a:stretch>
            <a:fillRect/>
          </a:stretch>
        </p:blipFill>
        <p:spPr bwMode="auto">
          <a:xfrm>
            <a:off x="0" y="0"/>
            <a:ext cx="9144000" cy="6858000"/>
          </a:xfrm>
          <a:prstGeom prst="rect">
            <a:avLst/>
          </a:prstGeom>
          <a:noFill/>
          <a:ln w="9525">
            <a:noFill/>
            <a:miter lim="800000"/>
            <a:headEnd/>
            <a:tailEnd/>
          </a:ln>
          <a:effectLst/>
        </p:spPr>
      </p:pic>
      <p:sp>
        <p:nvSpPr>
          <p:cNvPr id="5" name="Rectangle 1"/>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cs typeface="Arial" charset="0"/>
            </a:endParaRPr>
          </a:p>
        </p:txBody>
      </p:sp>
      <p:sp>
        <p:nvSpPr>
          <p:cNvPr id="11" name="Rectangle 10"/>
          <p:cNvSpPr/>
          <p:nvPr/>
        </p:nvSpPr>
        <p:spPr>
          <a:xfrm>
            <a:off x="-1" y="0"/>
            <a:ext cx="9144002" cy="6858000"/>
          </a:xfrm>
          <a:prstGeom prst="rect">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IN"/>
          </a:p>
        </p:txBody>
      </p:sp>
      <p:sp>
        <p:nvSpPr>
          <p:cNvPr id="9" name="TextBox 11"/>
          <p:cNvSpPr txBox="1"/>
          <p:nvPr/>
        </p:nvSpPr>
        <p:spPr>
          <a:xfrm>
            <a:off x="0" y="714356"/>
            <a:ext cx="9172606" cy="52322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IN" sz="2800" b="1" u="sng" dirty="0" smtClean="0">
                <a:solidFill>
                  <a:srgbClr val="FFC000"/>
                </a:solidFill>
                <a:latin typeface="Trebuchet MS" pitchFamily="34" charset="0"/>
              </a:rPr>
              <a:t>PREDICTIVE MAINTENANCE BENEFITS</a:t>
            </a:r>
            <a:endParaRPr lang="en-IN" sz="2800" b="1" u="sng" dirty="0">
              <a:solidFill>
                <a:srgbClr val="FFC000"/>
              </a:solidFill>
              <a:latin typeface="Trebuchet MS" pitchFamily="34" charset="0"/>
            </a:endParaRPr>
          </a:p>
        </p:txBody>
      </p:sp>
      <p:sp>
        <p:nvSpPr>
          <p:cNvPr id="390146" name="AutoShape 2" descr="https://www.swarco.com/sites/default/files/public/stories/hero/2018-10/swarco_illustration_smartcity_ecosystems_nordic_version.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sp>
        <p:nvSpPr>
          <p:cNvPr id="263172" name="AutoShape 4" descr="3 Ps of Predictive Maintenance - Slide 1"/>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pic>
        <p:nvPicPr>
          <p:cNvPr id="269314" name="Picture 2" descr="Predictive Maintenance - Slide 2"/>
          <p:cNvPicPr>
            <a:picLocks noChangeAspect="1" noChangeArrowheads="1"/>
          </p:cNvPicPr>
          <p:nvPr/>
        </p:nvPicPr>
        <p:blipFill>
          <a:blip r:embed="rId4"/>
          <a:srcRect/>
          <a:stretch>
            <a:fillRect/>
          </a:stretch>
        </p:blipFill>
        <p:spPr bwMode="auto">
          <a:xfrm>
            <a:off x="928662" y="1357299"/>
            <a:ext cx="7215238" cy="4857784"/>
          </a:xfrm>
          <a:prstGeom prst="rect">
            <a:avLst/>
          </a:prstGeom>
          <a:noFill/>
        </p:spPr>
      </p:pic>
      <p:sp>
        <p:nvSpPr>
          <p:cNvPr id="13" name="Rectangle 12"/>
          <p:cNvSpPr/>
          <p:nvPr/>
        </p:nvSpPr>
        <p:spPr>
          <a:xfrm>
            <a:off x="1214414" y="1428736"/>
            <a:ext cx="3286148" cy="35719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4" name="TextBox 13"/>
          <p:cNvSpPr txBox="1"/>
          <p:nvPr/>
        </p:nvSpPr>
        <p:spPr>
          <a:xfrm>
            <a:off x="-22224" y="-23178"/>
            <a:ext cx="9166224" cy="523220"/>
          </a:xfrm>
          <a:prstGeom prst="rect">
            <a:avLst/>
          </a:prstGeom>
          <a:noFill/>
        </p:spPr>
        <p:txBody>
          <a:bodyPr wrap="square" rtlCol="0">
            <a:spAutoFit/>
          </a:bodyPr>
          <a:lstStyle/>
          <a:p>
            <a:pPr algn="ctr"/>
            <a:r>
              <a:rPr lang="en-IN" sz="2800" b="1" dirty="0" smtClean="0">
                <a:solidFill>
                  <a:srgbClr val="00FF00"/>
                </a:solidFill>
                <a:effectLst/>
                <a:latin typeface="Trebuchet MS" pitchFamily="34" charset="0"/>
              </a:rPr>
              <a:t>We have alternate fuels, don’t have alternate future </a:t>
            </a:r>
            <a:endParaRPr lang="en-IN" sz="2800" b="1" dirty="0">
              <a:solidFill>
                <a:srgbClr val="00FF00"/>
              </a:solidFill>
              <a:latin typeface="Trebuchet MS" pitchFamily="34" charset="0"/>
            </a:endParaRPr>
          </a:p>
        </p:txBody>
      </p:sp>
    </p:spTree>
    <p:extLst>
      <p:ext uri="{BB962C8B-B14F-4D97-AF65-F5344CB8AC3E}">
        <p14:creationId xmlns:p14="http://schemas.microsoft.com/office/powerpoint/2010/main" xmlns="" val="267109633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
          <p:cNvPicPr>
            <a:picLocks noChangeAspect="1" noChangeArrowheads="1"/>
          </p:cNvPicPr>
          <p:nvPr/>
        </p:nvPicPr>
        <p:blipFill>
          <a:blip r:embed="rId3"/>
          <a:srcRect/>
          <a:stretch>
            <a:fillRect/>
          </a:stretch>
        </p:blipFill>
        <p:spPr bwMode="auto">
          <a:xfrm>
            <a:off x="0" y="0"/>
            <a:ext cx="9144000" cy="6858000"/>
          </a:xfrm>
          <a:prstGeom prst="rect">
            <a:avLst/>
          </a:prstGeom>
          <a:noFill/>
          <a:ln w="9525">
            <a:noFill/>
            <a:miter lim="800000"/>
            <a:headEnd/>
            <a:tailEnd/>
          </a:ln>
          <a:effectLst/>
        </p:spPr>
      </p:pic>
      <p:sp>
        <p:nvSpPr>
          <p:cNvPr id="5" name="Rectangle 1"/>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cs typeface="Arial" charset="0"/>
            </a:endParaRPr>
          </a:p>
        </p:txBody>
      </p:sp>
      <p:sp>
        <p:nvSpPr>
          <p:cNvPr id="11" name="Rectangle 10"/>
          <p:cNvSpPr/>
          <p:nvPr/>
        </p:nvSpPr>
        <p:spPr>
          <a:xfrm>
            <a:off x="-1" y="0"/>
            <a:ext cx="9144002" cy="6858000"/>
          </a:xfrm>
          <a:prstGeom prst="rect">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IN"/>
          </a:p>
        </p:txBody>
      </p:sp>
      <p:sp>
        <p:nvSpPr>
          <p:cNvPr id="390146" name="AutoShape 2" descr="https://www.swarco.com/sites/default/files/public/stories/hero/2018-10/swarco_illustration_smartcity_ecosystems_nordic_version.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sp>
        <p:nvSpPr>
          <p:cNvPr id="263172" name="AutoShape 4" descr="3 Ps of Predictive Maintenance - Slide 1"/>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pic>
        <p:nvPicPr>
          <p:cNvPr id="287745" name="Picture 1"/>
          <p:cNvPicPr>
            <a:picLocks noChangeAspect="1" noChangeArrowheads="1"/>
          </p:cNvPicPr>
          <p:nvPr/>
        </p:nvPicPr>
        <p:blipFill>
          <a:blip r:embed="rId4"/>
          <a:srcRect/>
          <a:stretch>
            <a:fillRect/>
          </a:stretch>
        </p:blipFill>
        <p:spPr bwMode="auto">
          <a:xfrm>
            <a:off x="928662" y="1142984"/>
            <a:ext cx="7358114" cy="5214974"/>
          </a:xfrm>
          <a:prstGeom prst="rect">
            <a:avLst/>
          </a:prstGeom>
          <a:noFill/>
          <a:ln w="9525">
            <a:noFill/>
            <a:miter lim="800000"/>
            <a:headEnd/>
            <a:tailEnd/>
          </a:ln>
          <a:effectLst/>
        </p:spPr>
      </p:pic>
      <p:sp>
        <p:nvSpPr>
          <p:cNvPr id="13" name="TextBox 12"/>
          <p:cNvSpPr txBox="1"/>
          <p:nvPr/>
        </p:nvSpPr>
        <p:spPr>
          <a:xfrm>
            <a:off x="-28606" y="500042"/>
            <a:ext cx="9172606" cy="52322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IN" sz="2800" b="1" u="sng" dirty="0" smtClean="0">
                <a:solidFill>
                  <a:srgbClr val="FFC000"/>
                </a:solidFill>
                <a:latin typeface="Trebuchet MS" pitchFamily="34" charset="0"/>
              </a:rPr>
              <a:t>DIFFERENCE BETWEEN DIAGNOSTIC TOOL &amp; </a:t>
            </a:r>
            <a:r>
              <a:rPr lang="en-IN" sz="2800" b="1" u="sng" dirty="0" err="1" smtClean="0">
                <a:solidFill>
                  <a:srgbClr val="FFC000"/>
                </a:solidFill>
                <a:latin typeface="Trebuchet MS" pitchFamily="34" charset="0"/>
              </a:rPr>
              <a:t>IoT</a:t>
            </a:r>
            <a:endParaRPr lang="en-IN" sz="2800" b="1" u="sng" dirty="0">
              <a:solidFill>
                <a:srgbClr val="FFC000"/>
              </a:solidFill>
              <a:latin typeface="Trebuchet MS" pitchFamily="34" charset="0"/>
            </a:endParaRPr>
          </a:p>
        </p:txBody>
      </p:sp>
      <p:sp>
        <p:nvSpPr>
          <p:cNvPr id="12" name="TextBox 11"/>
          <p:cNvSpPr txBox="1"/>
          <p:nvPr/>
        </p:nvSpPr>
        <p:spPr>
          <a:xfrm>
            <a:off x="-22224" y="-23178"/>
            <a:ext cx="9166224" cy="523220"/>
          </a:xfrm>
          <a:prstGeom prst="rect">
            <a:avLst/>
          </a:prstGeom>
          <a:noFill/>
        </p:spPr>
        <p:txBody>
          <a:bodyPr wrap="square" rtlCol="0">
            <a:spAutoFit/>
          </a:bodyPr>
          <a:lstStyle/>
          <a:p>
            <a:pPr algn="ctr"/>
            <a:r>
              <a:rPr lang="en-IN" sz="2800" b="1" dirty="0" smtClean="0">
                <a:solidFill>
                  <a:srgbClr val="00FF00"/>
                </a:solidFill>
                <a:effectLst/>
                <a:latin typeface="Trebuchet MS" pitchFamily="34" charset="0"/>
              </a:rPr>
              <a:t>We have alternate fuels, don’t have alternate future </a:t>
            </a:r>
            <a:endParaRPr lang="en-IN" sz="2800" b="1" dirty="0">
              <a:solidFill>
                <a:srgbClr val="00FF00"/>
              </a:solidFill>
              <a:latin typeface="Trebuchet MS" pitchFamily="34" charset="0"/>
            </a:endParaRPr>
          </a:p>
        </p:txBody>
      </p:sp>
    </p:spTree>
    <p:extLst>
      <p:ext uri="{BB962C8B-B14F-4D97-AF65-F5344CB8AC3E}">
        <p14:creationId xmlns:p14="http://schemas.microsoft.com/office/powerpoint/2010/main" xmlns="" val="267109633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9" name="Picture 2"/>
          <p:cNvPicPr>
            <a:picLocks noChangeAspect="1" noChangeArrowheads="1"/>
          </p:cNvPicPr>
          <p:nvPr/>
        </p:nvPicPr>
        <p:blipFill>
          <a:blip r:embed="rId3"/>
          <a:srcRect/>
          <a:stretch>
            <a:fillRect/>
          </a:stretch>
        </p:blipFill>
        <p:spPr bwMode="auto">
          <a:xfrm>
            <a:off x="0" y="0"/>
            <a:ext cx="9144000" cy="6858000"/>
          </a:xfrm>
          <a:prstGeom prst="rect">
            <a:avLst/>
          </a:prstGeom>
          <a:noFill/>
          <a:ln w="9525">
            <a:noFill/>
            <a:miter lim="800000"/>
            <a:headEnd/>
            <a:tailEnd/>
          </a:ln>
          <a:effectLst/>
        </p:spPr>
      </p:pic>
      <p:sp>
        <p:nvSpPr>
          <p:cNvPr id="5" name="Rectangle 1"/>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charset="0"/>
              <a:cs typeface="Arial" charset="0"/>
            </a:endParaRPr>
          </a:p>
        </p:txBody>
      </p:sp>
      <p:sp>
        <p:nvSpPr>
          <p:cNvPr id="11" name="Rectangle 10"/>
          <p:cNvSpPr/>
          <p:nvPr/>
        </p:nvSpPr>
        <p:spPr>
          <a:xfrm>
            <a:off x="-1" y="0"/>
            <a:ext cx="9144002" cy="6858000"/>
          </a:xfrm>
          <a:prstGeom prst="rect">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IN" dirty="0"/>
          </a:p>
        </p:txBody>
      </p:sp>
      <p:sp>
        <p:nvSpPr>
          <p:cNvPr id="8" name="TextBox 7"/>
          <p:cNvSpPr txBox="1"/>
          <p:nvPr/>
        </p:nvSpPr>
        <p:spPr>
          <a:xfrm>
            <a:off x="0" y="500042"/>
            <a:ext cx="9144000" cy="523220"/>
          </a:xfrm>
          <a:prstGeom prst="rect">
            <a:avLst/>
          </a:prstGeom>
          <a:noFill/>
        </p:spPr>
        <p:txBody>
          <a:bodyPr wrap="square" rtlCol="0">
            <a:spAutoFit/>
          </a:bodyPr>
          <a:lstStyle/>
          <a:p>
            <a:pPr algn="ctr"/>
            <a:r>
              <a:rPr lang="en-IN" sz="2800" b="1" u="sng" dirty="0" smtClean="0">
                <a:solidFill>
                  <a:srgbClr val="FFC000"/>
                </a:solidFill>
                <a:latin typeface="Trebuchet MS" pitchFamily="34" charset="0"/>
              </a:rPr>
              <a:t>2.FUEL SAVING TECHNIQUES</a:t>
            </a:r>
            <a:endParaRPr lang="en-IN" sz="2800" b="1" dirty="0">
              <a:solidFill>
                <a:srgbClr val="FFC000"/>
              </a:solidFill>
              <a:latin typeface="Trebuchet MS" pitchFamily="34" charset="0"/>
            </a:endParaRPr>
          </a:p>
        </p:txBody>
      </p:sp>
      <p:pic>
        <p:nvPicPr>
          <p:cNvPr id="1026" name="Picture 2"/>
          <p:cNvPicPr>
            <a:picLocks noChangeAspect="1" noChangeArrowheads="1"/>
          </p:cNvPicPr>
          <p:nvPr/>
        </p:nvPicPr>
        <p:blipFill>
          <a:blip r:embed="rId4"/>
          <a:srcRect/>
          <a:stretch>
            <a:fillRect/>
          </a:stretch>
        </p:blipFill>
        <p:spPr bwMode="auto">
          <a:xfrm>
            <a:off x="500034" y="1214422"/>
            <a:ext cx="669078" cy="571504"/>
          </a:xfrm>
          <a:prstGeom prst="rect">
            <a:avLst/>
          </a:prstGeom>
          <a:noFill/>
          <a:ln w="25400">
            <a:solidFill>
              <a:srgbClr val="00FF00"/>
            </a:solidFill>
            <a:miter lim="800000"/>
            <a:headEnd/>
            <a:tailEnd/>
          </a:ln>
          <a:effectLst/>
        </p:spPr>
      </p:pic>
      <p:sp>
        <p:nvSpPr>
          <p:cNvPr id="10" name="TextBox 9"/>
          <p:cNvSpPr txBox="1"/>
          <p:nvPr/>
        </p:nvSpPr>
        <p:spPr>
          <a:xfrm>
            <a:off x="428596" y="1857364"/>
            <a:ext cx="928694" cy="523220"/>
          </a:xfrm>
          <a:prstGeom prst="rect">
            <a:avLst/>
          </a:prstGeom>
          <a:noFill/>
        </p:spPr>
        <p:txBody>
          <a:bodyPr wrap="square" rtlCol="0">
            <a:spAutoFit/>
          </a:bodyPr>
          <a:lstStyle/>
          <a:p>
            <a:pPr algn="ctr"/>
            <a:r>
              <a:rPr lang="en-IN" sz="1400" b="1" dirty="0" smtClean="0">
                <a:solidFill>
                  <a:schemeClr val="bg1"/>
                </a:solidFill>
                <a:latin typeface="Comic Sans MS" pitchFamily="66" charset="0"/>
              </a:rPr>
              <a:t>Smooth driving</a:t>
            </a:r>
            <a:endParaRPr lang="en-IN" sz="1400" b="1" dirty="0">
              <a:solidFill>
                <a:schemeClr val="bg1"/>
              </a:solidFill>
              <a:latin typeface="Comic Sans MS" pitchFamily="66" charset="0"/>
            </a:endParaRPr>
          </a:p>
        </p:txBody>
      </p:sp>
      <p:pic>
        <p:nvPicPr>
          <p:cNvPr id="1030" name="Picture 6" descr="Car Motor Vehicle Speedometers Computer Icons Dashboard , car - Clip Art  Library"/>
          <p:cNvPicPr>
            <a:picLocks noChangeAspect="1" noChangeArrowheads="1"/>
          </p:cNvPicPr>
          <p:nvPr/>
        </p:nvPicPr>
        <p:blipFill>
          <a:blip r:embed="rId5"/>
          <a:srcRect/>
          <a:stretch>
            <a:fillRect/>
          </a:stretch>
        </p:blipFill>
        <p:spPr bwMode="auto">
          <a:xfrm>
            <a:off x="1785918" y="1214422"/>
            <a:ext cx="642942" cy="571504"/>
          </a:xfrm>
          <a:prstGeom prst="rect">
            <a:avLst/>
          </a:prstGeom>
          <a:noFill/>
          <a:ln w="25400">
            <a:solidFill>
              <a:srgbClr val="00FF00"/>
            </a:solidFill>
            <a:miter lim="800000"/>
            <a:headEnd/>
            <a:tailEnd/>
          </a:ln>
          <a:effectLst/>
        </p:spPr>
      </p:pic>
      <p:sp>
        <p:nvSpPr>
          <p:cNvPr id="12" name="TextBox 11"/>
          <p:cNvSpPr txBox="1"/>
          <p:nvPr/>
        </p:nvSpPr>
        <p:spPr>
          <a:xfrm>
            <a:off x="1643042" y="1857364"/>
            <a:ext cx="928694" cy="523220"/>
          </a:xfrm>
          <a:prstGeom prst="rect">
            <a:avLst/>
          </a:prstGeom>
          <a:noFill/>
        </p:spPr>
        <p:txBody>
          <a:bodyPr wrap="square" rtlCol="0">
            <a:spAutoFit/>
          </a:bodyPr>
          <a:lstStyle/>
          <a:p>
            <a:pPr algn="ctr"/>
            <a:r>
              <a:rPr lang="en-IN" sz="1400" b="1" dirty="0" smtClean="0">
                <a:solidFill>
                  <a:schemeClr val="bg1"/>
                </a:solidFill>
                <a:latin typeface="Comic Sans MS" pitchFamily="66" charset="0"/>
              </a:rPr>
              <a:t>Steady Speed</a:t>
            </a:r>
            <a:endParaRPr lang="en-IN" sz="1400" b="1" dirty="0">
              <a:solidFill>
                <a:schemeClr val="bg1"/>
              </a:solidFill>
              <a:latin typeface="Comic Sans MS" pitchFamily="66" charset="0"/>
            </a:endParaRPr>
          </a:p>
        </p:txBody>
      </p:sp>
      <p:pic>
        <p:nvPicPr>
          <p:cNvPr id="1032" name="Picture 8"/>
          <p:cNvPicPr>
            <a:picLocks noChangeAspect="1" noChangeArrowheads="1"/>
          </p:cNvPicPr>
          <p:nvPr/>
        </p:nvPicPr>
        <p:blipFill>
          <a:blip r:embed="rId6"/>
          <a:srcRect/>
          <a:stretch>
            <a:fillRect/>
          </a:stretch>
        </p:blipFill>
        <p:spPr bwMode="auto">
          <a:xfrm>
            <a:off x="3000364" y="1214422"/>
            <a:ext cx="571504" cy="578648"/>
          </a:xfrm>
          <a:prstGeom prst="rect">
            <a:avLst/>
          </a:prstGeom>
          <a:noFill/>
          <a:ln w="25400">
            <a:solidFill>
              <a:srgbClr val="00FF00"/>
            </a:solidFill>
            <a:miter lim="800000"/>
            <a:headEnd/>
            <a:tailEnd/>
          </a:ln>
          <a:effectLst/>
        </p:spPr>
      </p:pic>
      <p:sp>
        <p:nvSpPr>
          <p:cNvPr id="15" name="TextBox 14"/>
          <p:cNvSpPr txBox="1"/>
          <p:nvPr/>
        </p:nvSpPr>
        <p:spPr>
          <a:xfrm>
            <a:off x="2643174" y="1871654"/>
            <a:ext cx="1357322" cy="523220"/>
          </a:xfrm>
          <a:prstGeom prst="rect">
            <a:avLst/>
          </a:prstGeom>
          <a:noFill/>
        </p:spPr>
        <p:txBody>
          <a:bodyPr wrap="square" rtlCol="0">
            <a:spAutoFit/>
          </a:bodyPr>
          <a:lstStyle/>
          <a:p>
            <a:pPr algn="ctr"/>
            <a:r>
              <a:rPr lang="en-IN" sz="1400" b="1" dirty="0" smtClean="0">
                <a:solidFill>
                  <a:schemeClr val="bg1"/>
                </a:solidFill>
                <a:latin typeface="Comic Sans MS" pitchFamily="66" charset="0"/>
              </a:rPr>
              <a:t>Proper Tyre Maintenance</a:t>
            </a:r>
            <a:endParaRPr lang="en-IN" sz="1400" b="1" dirty="0">
              <a:solidFill>
                <a:schemeClr val="bg1"/>
              </a:solidFill>
              <a:latin typeface="Comic Sans MS" pitchFamily="66" charset="0"/>
            </a:endParaRPr>
          </a:p>
        </p:txBody>
      </p:sp>
      <p:sp>
        <p:nvSpPr>
          <p:cNvPr id="17" name="TextBox 16"/>
          <p:cNvSpPr txBox="1"/>
          <p:nvPr/>
        </p:nvSpPr>
        <p:spPr>
          <a:xfrm>
            <a:off x="4000496" y="1863913"/>
            <a:ext cx="1285884" cy="523220"/>
          </a:xfrm>
          <a:prstGeom prst="rect">
            <a:avLst/>
          </a:prstGeom>
          <a:noFill/>
        </p:spPr>
        <p:txBody>
          <a:bodyPr wrap="square" rtlCol="0">
            <a:spAutoFit/>
          </a:bodyPr>
          <a:lstStyle/>
          <a:p>
            <a:pPr algn="ctr"/>
            <a:r>
              <a:rPr lang="en-IN" sz="1400" b="1" dirty="0" smtClean="0">
                <a:solidFill>
                  <a:schemeClr val="bg1"/>
                </a:solidFill>
                <a:latin typeface="Comic Sans MS" pitchFamily="66" charset="0"/>
              </a:rPr>
              <a:t>Synthetic Oils Usage</a:t>
            </a:r>
            <a:endParaRPr lang="en-IN" sz="1400" b="1" dirty="0">
              <a:solidFill>
                <a:schemeClr val="bg1"/>
              </a:solidFill>
              <a:latin typeface="Comic Sans MS" pitchFamily="66" charset="0"/>
            </a:endParaRPr>
          </a:p>
        </p:txBody>
      </p:sp>
      <p:pic>
        <p:nvPicPr>
          <p:cNvPr id="18" name="Picture 10" descr="No Bus Idling Turn Off Engine Sign"/>
          <p:cNvPicPr>
            <a:picLocks noChangeAspect="1" noChangeArrowheads="1"/>
          </p:cNvPicPr>
          <p:nvPr/>
        </p:nvPicPr>
        <p:blipFill>
          <a:blip r:embed="rId7"/>
          <a:srcRect/>
          <a:stretch>
            <a:fillRect/>
          </a:stretch>
        </p:blipFill>
        <p:spPr bwMode="auto">
          <a:xfrm>
            <a:off x="5500694" y="1228710"/>
            <a:ext cx="642942" cy="571504"/>
          </a:xfrm>
          <a:prstGeom prst="rect">
            <a:avLst/>
          </a:prstGeom>
          <a:noFill/>
          <a:ln w="25400">
            <a:solidFill>
              <a:srgbClr val="00FF00"/>
            </a:solidFill>
            <a:miter lim="800000"/>
            <a:headEnd/>
            <a:tailEnd/>
          </a:ln>
          <a:effectLst/>
        </p:spPr>
      </p:pic>
      <p:sp>
        <p:nvSpPr>
          <p:cNvPr id="19" name="TextBox 18"/>
          <p:cNvSpPr txBox="1"/>
          <p:nvPr/>
        </p:nvSpPr>
        <p:spPr>
          <a:xfrm>
            <a:off x="5143504" y="1871652"/>
            <a:ext cx="1500198" cy="523220"/>
          </a:xfrm>
          <a:prstGeom prst="rect">
            <a:avLst/>
          </a:prstGeom>
          <a:noFill/>
        </p:spPr>
        <p:txBody>
          <a:bodyPr wrap="square" rtlCol="0">
            <a:spAutoFit/>
          </a:bodyPr>
          <a:lstStyle/>
          <a:p>
            <a:pPr algn="ctr"/>
            <a:r>
              <a:rPr lang="en-IN" sz="1400" b="1" dirty="0" smtClean="0">
                <a:solidFill>
                  <a:schemeClr val="bg1"/>
                </a:solidFill>
                <a:latin typeface="Comic Sans MS" pitchFamily="66" charset="0"/>
              </a:rPr>
              <a:t>Lighten the Load (Goods)</a:t>
            </a:r>
            <a:endParaRPr lang="en-IN" sz="1400" b="1" dirty="0">
              <a:solidFill>
                <a:schemeClr val="bg1"/>
              </a:solidFill>
              <a:latin typeface="Comic Sans MS" pitchFamily="66" charset="0"/>
            </a:endParaRPr>
          </a:p>
        </p:txBody>
      </p:sp>
      <p:pic>
        <p:nvPicPr>
          <p:cNvPr id="1036" name="Picture 12" descr="Bus Symbol Vector Illustration Stock Vector by ©redrockerz99 37091251"/>
          <p:cNvPicPr>
            <a:picLocks noChangeAspect="1" noChangeArrowheads="1"/>
          </p:cNvPicPr>
          <p:nvPr/>
        </p:nvPicPr>
        <p:blipFill>
          <a:blip r:embed="rId8" cstate="print"/>
          <a:srcRect/>
          <a:stretch>
            <a:fillRect/>
          </a:stretch>
        </p:blipFill>
        <p:spPr bwMode="auto">
          <a:xfrm>
            <a:off x="6786578" y="1214422"/>
            <a:ext cx="642942" cy="571504"/>
          </a:xfrm>
          <a:prstGeom prst="rect">
            <a:avLst/>
          </a:prstGeom>
          <a:noFill/>
          <a:ln w="25400">
            <a:solidFill>
              <a:srgbClr val="00FF00"/>
            </a:solidFill>
            <a:miter lim="800000"/>
            <a:headEnd/>
            <a:tailEnd/>
          </a:ln>
          <a:effectLst/>
        </p:spPr>
      </p:pic>
      <p:sp>
        <p:nvSpPr>
          <p:cNvPr id="21" name="TextBox 20"/>
          <p:cNvSpPr txBox="1"/>
          <p:nvPr/>
        </p:nvSpPr>
        <p:spPr>
          <a:xfrm>
            <a:off x="6572264" y="1857364"/>
            <a:ext cx="1071570" cy="523220"/>
          </a:xfrm>
          <a:prstGeom prst="rect">
            <a:avLst/>
          </a:prstGeom>
          <a:noFill/>
        </p:spPr>
        <p:txBody>
          <a:bodyPr wrap="square" rtlCol="0">
            <a:spAutoFit/>
          </a:bodyPr>
          <a:lstStyle/>
          <a:p>
            <a:pPr algn="ctr"/>
            <a:r>
              <a:rPr lang="en-IN" sz="1400" b="1" dirty="0" smtClean="0">
                <a:solidFill>
                  <a:schemeClr val="bg1"/>
                </a:solidFill>
                <a:latin typeface="Comic Sans MS" pitchFamily="66" charset="0"/>
              </a:rPr>
              <a:t>Aero</a:t>
            </a:r>
          </a:p>
          <a:p>
            <a:pPr algn="ctr"/>
            <a:r>
              <a:rPr lang="en-IN" sz="1400" b="1" dirty="0" smtClean="0">
                <a:solidFill>
                  <a:schemeClr val="bg1"/>
                </a:solidFill>
                <a:latin typeface="Comic Sans MS" pitchFamily="66" charset="0"/>
              </a:rPr>
              <a:t>Dynamics</a:t>
            </a:r>
            <a:endParaRPr lang="en-IN" sz="1400" b="1" dirty="0">
              <a:solidFill>
                <a:schemeClr val="bg1"/>
              </a:solidFill>
              <a:latin typeface="Comic Sans MS" pitchFamily="66" charset="0"/>
            </a:endParaRPr>
          </a:p>
        </p:txBody>
      </p:sp>
      <p:pic>
        <p:nvPicPr>
          <p:cNvPr id="1038" name="Picture 14" descr="Maintenance Icon, Transparent Maintenance.PNG Images &amp; Vector ..."/>
          <p:cNvPicPr>
            <a:picLocks noChangeAspect="1" noChangeArrowheads="1"/>
          </p:cNvPicPr>
          <p:nvPr/>
        </p:nvPicPr>
        <p:blipFill>
          <a:blip r:embed="rId9"/>
          <a:srcRect/>
          <a:stretch>
            <a:fillRect/>
          </a:stretch>
        </p:blipFill>
        <p:spPr bwMode="auto">
          <a:xfrm>
            <a:off x="8001024" y="1214422"/>
            <a:ext cx="714380" cy="571504"/>
          </a:xfrm>
          <a:prstGeom prst="rect">
            <a:avLst/>
          </a:prstGeom>
          <a:noFill/>
          <a:ln w="25400">
            <a:solidFill>
              <a:srgbClr val="00FF00"/>
            </a:solidFill>
            <a:miter lim="800000"/>
            <a:headEnd/>
            <a:tailEnd/>
          </a:ln>
          <a:effectLst/>
        </p:spPr>
      </p:pic>
      <p:sp>
        <p:nvSpPr>
          <p:cNvPr id="23" name="TextBox 22"/>
          <p:cNvSpPr txBox="1"/>
          <p:nvPr/>
        </p:nvSpPr>
        <p:spPr>
          <a:xfrm>
            <a:off x="7758134" y="1843074"/>
            <a:ext cx="1285884" cy="523220"/>
          </a:xfrm>
          <a:prstGeom prst="rect">
            <a:avLst/>
          </a:prstGeom>
          <a:noFill/>
        </p:spPr>
        <p:txBody>
          <a:bodyPr wrap="square" rtlCol="0">
            <a:spAutoFit/>
          </a:bodyPr>
          <a:lstStyle/>
          <a:p>
            <a:pPr algn="ctr"/>
            <a:r>
              <a:rPr lang="en-IN" sz="1400" b="1" dirty="0" smtClean="0">
                <a:solidFill>
                  <a:schemeClr val="bg1"/>
                </a:solidFill>
                <a:latin typeface="Comic Sans MS" pitchFamily="66" charset="0"/>
              </a:rPr>
              <a:t>Proper Maintenance</a:t>
            </a:r>
            <a:endParaRPr lang="en-IN" sz="1400" b="1" dirty="0">
              <a:solidFill>
                <a:schemeClr val="bg1"/>
              </a:solidFill>
              <a:latin typeface="Comic Sans MS" pitchFamily="66" charset="0"/>
            </a:endParaRPr>
          </a:p>
        </p:txBody>
      </p:sp>
      <p:sp>
        <p:nvSpPr>
          <p:cNvPr id="1040" name="AutoShape 16" descr="Fuel Pump Icon PNG vector in SVG, PDF, AI, CDR forma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pic>
        <p:nvPicPr>
          <p:cNvPr id="1042" name="Picture 18" descr="Gas - Free industry icons"/>
          <p:cNvPicPr>
            <a:picLocks noChangeAspect="1" noChangeArrowheads="1"/>
          </p:cNvPicPr>
          <p:nvPr/>
        </p:nvPicPr>
        <p:blipFill>
          <a:blip r:embed="rId10"/>
          <a:srcRect/>
          <a:stretch>
            <a:fillRect/>
          </a:stretch>
        </p:blipFill>
        <p:spPr bwMode="auto">
          <a:xfrm>
            <a:off x="500034" y="2500306"/>
            <a:ext cx="642942" cy="571504"/>
          </a:xfrm>
          <a:prstGeom prst="rect">
            <a:avLst/>
          </a:prstGeom>
          <a:noFill/>
          <a:ln w="25400">
            <a:solidFill>
              <a:srgbClr val="00FF00"/>
            </a:solidFill>
            <a:miter lim="800000"/>
            <a:headEnd/>
            <a:tailEnd/>
          </a:ln>
          <a:effectLst/>
        </p:spPr>
      </p:pic>
      <p:sp>
        <p:nvSpPr>
          <p:cNvPr id="26" name="TextBox 25"/>
          <p:cNvSpPr txBox="1"/>
          <p:nvPr/>
        </p:nvSpPr>
        <p:spPr>
          <a:xfrm>
            <a:off x="285720" y="3143248"/>
            <a:ext cx="1071570" cy="523220"/>
          </a:xfrm>
          <a:prstGeom prst="rect">
            <a:avLst/>
          </a:prstGeom>
          <a:noFill/>
        </p:spPr>
        <p:txBody>
          <a:bodyPr wrap="square" rtlCol="0">
            <a:spAutoFit/>
          </a:bodyPr>
          <a:lstStyle/>
          <a:p>
            <a:pPr algn="ctr"/>
            <a:r>
              <a:rPr lang="en-IN" sz="1400" b="1" dirty="0" smtClean="0">
                <a:solidFill>
                  <a:schemeClr val="bg1"/>
                </a:solidFill>
                <a:latin typeface="Comic Sans MS" pitchFamily="66" charset="0"/>
              </a:rPr>
              <a:t>Use Right Fuel</a:t>
            </a:r>
            <a:endParaRPr lang="en-IN" sz="1400" b="1" dirty="0">
              <a:solidFill>
                <a:schemeClr val="bg1"/>
              </a:solidFill>
              <a:latin typeface="Comic Sans MS" pitchFamily="66" charset="0"/>
            </a:endParaRPr>
          </a:p>
        </p:txBody>
      </p:sp>
      <p:pic>
        <p:nvPicPr>
          <p:cNvPr id="1044" name="Picture 20" descr="Planning - Free travel icons"/>
          <p:cNvPicPr>
            <a:picLocks noChangeAspect="1" noChangeArrowheads="1"/>
          </p:cNvPicPr>
          <p:nvPr/>
        </p:nvPicPr>
        <p:blipFill>
          <a:blip r:embed="rId11"/>
          <a:srcRect/>
          <a:stretch>
            <a:fillRect/>
          </a:stretch>
        </p:blipFill>
        <p:spPr bwMode="auto">
          <a:xfrm>
            <a:off x="1785918" y="2500306"/>
            <a:ext cx="642942" cy="571503"/>
          </a:xfrm>
          <a:prstGeom prst="rect">
            <a:avLst/>
          </a:prstGeom>
          <a:noFill/>
          <a:ln w="25400">
            <a:solidFill>
              <a:srgbClr val="00FF00"/>
            </a:solidFill>
            <a:miter lim="800000"/>
            <a:headEnd/>
            <a:tailEnd/>
          </a:ln>
          <a:effectLst/>
        </p:spPr>
      </p:pic>
      <p:sp>
        <p:nvSpPr>
          <p:cNvPr id="29" name="TextBox 28"/>
          <p:cNvSpPr txBox="1"/>
          <p:nvPr/>
        </p:nvSpPr>
        <p:spPr>
          <a:xfrm>
            <a:off x="1571604" y="3143248"/>
            <a:ext cx="1071570" cy="523220"/>
          </a:xfrm>
          <a:prstGeom prst="rect">
            <a:avLst/>
          </a:prstGeom>
          <a:noFill/>
        </p:spPr>
        <p:txBody>
          <a:bodyPr wrap="square" rtlCol="0">
            <a:spAutoFit/>
          </a:bodyPr>
          <a:lstStyle/>
          <a:p>
            <a:pPr algn="ctr"/>
            <a:r>
              <a:rPr lang="en-IN" sz="1400" b="1" dirty="0" smtClean="0">
                <a:solidFill>
                  <a:schemeClr val="bg1"/>
                </a:solidFill>
                <a:latin typeface="Comic Sans MS" pitchFamily="66" charset="0"/>
              </a:rPr>
              <a:t>Plan the  Apt Trip</a:t>
            </a:r>
            <a:endParaRPr lang="en-IN" sz="1400" b="1" dirty="0">
              <a:solidFill>
                <a:schemeClr val="bg1"/>
              </a:solidFill>
              <a:latin typeface="Comic Sans MS" pitchFamily="66" charset="0"/>
            </a:endParaRPr>
          </a:p>
        </p:txBody>
      </p:sp>
      <p:pic>
        <p:nvPicPr>
          <p:cNvPr id="1045" name="Picture 21"/>
          <p:cNvPicPr>
            <a:picLocks noChangeAspect="1" noChangeArrowheads="1"/>
          </p:cNvPicPr>
          <p:nvPr/>
        </p:nvPicPr>
        <p:blipFill>
          <a:blip r:embed="rId12"/>
          <a:srcRect/>
          <a:stretch>
            <a:fillRect/>
          </a:stretch>
        </p:blipFill>
        <p:spPr bwMode="auto">
          <a:xfrm>
            <a:off x="3000364" y="2500306"/>
            <a:ext cx="642942" cy="571503"/>
          </a:xfrm>
          <a:prstGeom prst="rect">
            <a:avLst/>
          </a:prstGeom>
          <a:noFill/>
          <a:ln w="25400">
            <a:solidFill>
              <a:srgbClr val="00FF00"/>
            </a:solidFill>
            <a:miter lim="800000"/>
            <a:headEnd/>
            <a:tailEnd/>
          </a:ln>
          <a:effectLst/>
        </p:spPr>
      </p:pic>
      <p:sp>
        <p:nvSpPr>
          <p:cNvPr id="31" name="TextBox 30"/>
          <p:cNvSpPr txBox="1"/>
          <p:nvPr/>
        </p:nvSpPr>
        <p:spPr>
          <a:xfrm>
            <a:off x="2600312" y="3128960"/>
            <a:ext cx="1357322" cy="523220"/>
          </a:xfrm>
          <a:prstGeom prst="rect">
            <a:avLst/>
          </a:prstGeom>
          <a:noFill/>
        </p:spPr>
        <p:txBody>
          <a:bodyPr wrap="square" rtlCol="0">
            <a:spAutoFit/>
          </a:bodyPr>
          <a:lstStyle/>
          <a:p>
            <a:pPr algn="ctr"/>
            <a:r>
              <a:rPr lang="en-IN" sz="1400" b="1" dirty="0" smtClean="0">
                <a:solidFill>
                  <a:schemeClr val="bg1"/>
                </a:solidFill>
                <a:latin typeface="Comic Sans MS" pitchFamily="66" charset="0"/>
              </a:rPr>
              <a:t>Avoid Excess Idling</a:t>
            </a:r>
            <a:endParaRPr lang="en-IN" sz="1400" b="1" dirty="0">
              <a:solidFill>
                <a:schemeClr val="bg1"/>
              </a:solidFill>
              <a:latin typeface="Comic Sans MS" pitchFamily="66" charset="0"/>
            </a:endParaRPr>
          </a:p>
        </p:txBody>
      </p:sp>
      <p:sp>
        <p:nvSpPr>
          <p:cNvPr id="1047" name="AutoShape 23" descr="Right Settings Icon From User Interface Collection Thin Linear Right  Settings Direction Right Outline Icon Isolated On White Background Line  Vector Right Settings Sign Symbol For Web And Mobile Stock Illustration -"/>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pic>
        <p:nvPicPr>
          <p:cNvPr id="1049" name="Picture 25" descr="Right Settings Icon From User Interface Collection Thin Linear ..."/>
          <p:cNvPicPr>
            <a:picLocks noChangeAspect="1" noChangeArrowheads="1"/>
          </p:cNvPicPr>
          <p:nvPr/>
        </p:nvPicPr>
        <p:blipFill>
          <a:blip r:embed="rId13"/>
          <a:srcRect/>
          <a:stretch>
            <a:fillRect/>
          </a:stretch>
        </p:blipFill>
        <p:spPr bwMode="auto">
          <a:xfrm>
            <a:off x="4286248" y="2500306"/>
            <a:ext cx="642941" cy="571503"/>
          </a:xfrm>
          <a:prstGeom prst="rect">
            <a:avLst/>
          </a:prstGeom>
          <a:noFill/>
          <a:ln w="25400">
            <a:solidFill>
              <a:srgbClr val="00FF00"/>
            </a:solidFill>
            <a:miter lim="800000"/>
            <a:headEnd/>
            <a:tailEnd/>
          </a:ln>
          <a:effectLst/>
        </p:spPr>
      </p:pic>
      <p:sp>
        <p:nvSpPr>
          <p:cNvPr id="34" name="TextBox 33"/>
          <p:cNvSpPr txBox="1"/>
          <p:nvPr/>
        </p:nvSpPr>
        <p:spPr>
          <a:xfrm>
            <a:off x="4143372" y="3143248"/>
            <a:ext cx="928694" cy="523220"/>
          </a:xfrm>
          <a:prstGeom prst="rect">
            <a:avLst/>
          </a:prstGeom>
          <a:noFill/>
        </p:spPr>
        <p:txBody>
          <a:bodyPr wrap="square" rtlCol="0">
            <a:spAutoFit/>
          </a:bodyPr>
          <a:lstStyle/>
          <a:p>
            <a:pPr algn="ctr"/>
            <a:r>
              <a:rPr lang="en-IN" sz="1400" b="1" dirty="0" smtClean="0">
                <a:solidFill>
                  <a:schemeClr val="bg1"/>
                </a:solidFill>
                <a:latin typeface="Comic Sans MS" pitchFamily="66" charset="0"/>
              </a:rPr>
              <a:t>Use Apt Gears</a:t>
            </a:r>
            <a:endParaRPr lang="en-IN" sz="1400" b="1" dirty="0">
              <a:solidFill>
                <a:schemeClr val="bg1"/>
              </a:solidFill>
              <a:latin typeface="Comic Sans MS" pitchFamily="66" charset="0"/>
            </a:endParaRPr>
          </a:p>
        </p:txBody>
      </p:sp>
      <p:sp>
        <p:nvSpPr>
          <p:cNvPr id="1051" name="AutoShape 27" descr="HVAC icon PNG and SVG Vector Free Download"/>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pic>
        <p:nvPicPr>
          <p:cNvPr id="1053" name="Picture 29" descr="Smart Air Conditioner Icons - Free SVG &amp; PNG Smart Air Conditioner ..."/>
          <p:cNvPicPr>
            <a:picLocks noChangeAspect="1" noChangeArrowheads="1"/>
          </p:cNvPicPr>
          <p:nvPr/>
        </p:nvPicPr>
        <p:blipFill>
          <a:blip r:embed="rId14"/>
          <a:srcRect/>
          <a:stretch>
            <a:fillRect/>
          </a:stretch>
        </p:blipFill>
        <p:spPr bwMode="auto">
          <a:xfrm>
            <a:off x="5543556" y="2500306"/>
            <a:ext cx="642942" cy="571504"/>
          </a:xfrm>
          <a:prstGeom prst="rect">
            <a:avLst/>
          </a:prstGeom>
          <a:noFill/>
          <a:ln w="25400">
            <a:solidFill>
              <a:srgbClr val="00FF00"/>
            </a:solidFill>
            <a:miter lim="800000"/>
            <a:headEnd/>
            <a:tailEnd/>
          </a:ln>
          <a:effectLst/>
        </p:spPr>
      </p:pic>
      <p:sp>
        <p:nvSpPr>
          <p:cNvPr id="37" name="TextBox 36"/>
          <p:cNvSpPr txBox="1"/>
          <p:nvPr/>
        </p:nvSpPr>
        <p:spPr>
          <a:xfrm>
            <a:off x="5286380" y="3143248"/>
            <a:ext cx="1071570" cy="523220"/>
          </a:xfrm>
          <a:prstGeom prst="rect">
            <a:avLst/>
          </a:prstGeom>
          <a:noFill/>
        </p:spPr>
        <p:txBody>
          <a:bodyPr wrap="square" rtlCol="0">
            <a:spAutoFit/>
          </a:bodyPr>
          <a:lstStyle/>
          <a:p>
            <a:pPr algn="ctr"/>
            <a:r>
              <a:rPr lang="en-IN" sz="1400" b="1" dirty="0" smtClean="0">
                <a:solidFill>
                  <a:schemeClr val="bg1"/>
                </a:solidFill>
                <a:latin typeface="Comic Sans MS" pitchFamily="66" charset="0"/>
              </a:rPr>
              <a:t>Apt level – A/c Use</a:t>
            </a:r>
            <a:endParaRPr lang="en-IN" sz="1400" b="1" dirty="0">
              <a:solidFill>
                <a:schemeClr val="bg1"/>
              </a:solidFill>
              <a:latin typeface="Comic Sans MS" pitchFamily="66" charset="0"/>
            </a:endParaRPr>
          </a:p>
        </p:txBody>
      </p:sp>
      <p:sp>
        <p:nvSpPr>
          <p:cNvPr id="1055" name="AutoShape 31" descr="Speed control of semicircular shape - Free interface icon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sp>
        <p:nvSpPr>
          <p:cNvPr id="40" name="TextBox 39"/>
          <p:cNvSpPr txBox="1"/>
          <p:nvPr/>
        </p:nvSpPr>
        <p:spPr>
          <a:xfrm>
            <a:off x="6572264" y="3143248"/>
            <a:ext cx="1071570" cy="523220"/>
          </a:xfrm>
          <a:prstGeom prst="rect">
            <a:avLst/>
          </a:prstGeom>
          <a:noFill/>
        </p:spPr>
        <p:txBody>
          <a:bodyPr wrap="square" rtlCol="0">
            <a:spAutoFit/>
          </a:bodyPr>
          <a:lstStyle/>
          <a:p>
            <a:pPr algn="ctr"/>
            <a:r>
              <a:rPr lang="en-IN" sz="1400" b="1" dirty="0" smtClean="0">
                <a:solidFill>
                  <a:schemeClr val="bg1"/>
                </a:solidFill>
                <a:latin typeface="Comic Sans MS" pitchFamily="66" charset="0"/>
              </a:rPr>
              <a:t>Axle Alignment</a:t>
            </a:r>
            <a:endParaRPr lang="en-IN" sz="1400" b="1" dirty="0">
              <a:solidFill>
                <a:schemeClr val="bg1"/>
              </a:solidFill>
              <a:latin typeface="Comic Sans MS" pitchFamily="66" charset="0"/>
            </a:endParaRPr>
          </a:p>
        </p:txBody>
      </p:sp>
      <p:pic>
        <p:nvPicPr>
          <p:cNvPr id="1059" name="Picture 35" descr="Accelerator Icon - Download in Line Style"/>
          <p:cNvPicPr>
            <a:picLocks noChangeAspect="1" noChangeArrowheads="1"/>
          </p:cNvPicPr>
          <p:nvPr/>
        </p:nvPicPr>
        <p:blipFill>
          <a:blip r:embed="rId15"/>
          <a:srcRect/>
          <a:stretch>
            <a:fillRect/>
          </a:stretch>
        </p:blipFill>
        <p:spPr bwMode="auto">
          <a:xfrm>
            <a:off x="500034" y="3714752"/>
            <a:ext cx="642941" cy="571504"/>
          </a:xfrm>
          <a:prstGeom prst="rect">
            <a:avLst/>
          </a:prstGeom>
          <a:noFill/>
          <a:ln w="25400">
            <a:solidFill>
              <a:srgbClr val="00FF00"/>
            </a:solidFill>
            <a:miter lim="800000"/>
            <a:headEnd/>
            <a:tailEnd/>
          </a:ln>
          <a:effectLst/>
        </p:spPr>
      </p:pic>
      <p:sp>
        <p:nvSpPr>
          <p:cNvPr id="42" name="TextBox 41"/>
          <p:cNvSpPr txBox="1"/>
          <p:nvPr/>
        </p:nvSpPr>
        <p:spPr>
          <a:xfrm>
            <a:off x="214282" y="4357694"/>
            <a:ext cx="1143008" cy="523220"/>
          </a:xfrm>
          <a:prstGeom prst="rect">
            <a:avLst/>
          </a:prstGeom>
          <a:noFill/>
        </p:spPr>
        <p:txBody>
          <a:bodyPr wrap="square" rtlCol="0">
            <a:spAutoFit/>
          </a:bodyPr>
          <a:lstStyle/>
          <a:p>
            <a:pPr algn="ctr"/>
            <a:r>
              <a:rPr lang="en-IN" sz="1400" b="1" dirty="0" smtClean="0">
                <a:solidFill>
                  <a:schemeClr val="bg1"/>
                </a:solidFill>
                <a:latin typeface="Comic Sans MS" pitchFamily="66" charset="0"/>
              </a:rPr>
              <a:t>Accelerate when need</a:t>
            </a:r>
            <a:endParaRPr lang="en-IN" sz="1400" b="1" dirty="0">
              <a:solidFill>
                <a:schemeClr val="bg1"/>
              </a:solidFill>
              <a:latin typeface="Comic Sans MS" pitchFamily="66" charset="0"/>
            </a:endParaRPr>
          </a:p>
        </p:txBody>
      </p:sp>
      <p:sp>
        <p:nvSpPr>
          <p:cNvPr id="44" name="TextBox 43"/>
          <p:cNvSpPr txBox="1"/>
          <p:nvPr/>
        </p:nvSpPr>
        <p:spPr>
          <a:xfrm>
            <a:off x="7572396" y="3143248"/>
            <a:ext cx="1571604" cy="523220"/>
          </a:xfrm>
          <a:prstGeom prst="rect">
            <a:avLst/>
          </a:prstGeom>
          <a:noFill/>
        </p:spPr>
        <p:txBody>
          <a:bodyPr wrap="square" rtlCol="0">
            <a:spAutoFit/>
          </a:bodyPr>
          <a:lstStyle/>
          <a:p>
            <a:pPr algn="ctr"/>
            <a:r>
              <a:rPr lang="en-IN" sz="1400" b="1" dirty="0" smtClean="0">
                <a:solidFill>
                  <a:schemeClr val="bg1"/>
                </a:solidFill>
                <a:latin typeface="Comic Sans MS" pitchFamily="66" charset="0"/>
              </a:rPr>
              <a:t>Check </a:t>
            </a:r>
          </a:p>
          <a:p>
            <a:pPr algn="ctr"/>
            <a:r>
              <a:rPr lang="en-IN" sz="1400" b="1" dirty="0" smtClean="0">
                <a:solidFill>
                  <a:schemeClr val="bg1"/>
                </a:solidFill>
                <a:latin typeface="Comic Sans MS" pitchFamily="66" charset="0"/>
              </a:rPr>
              <a:t>Battery Cables</a:t>
            </a:r>
            <a:endParaRPr lang="en-IN" sz="1400" b="1" dirty="0">
              <a:solidFill>
                <a:schemeClr val="bg1"/>
              </a:solidFill>
              <a:latin typeface="Comic Sans MS" pitchFamily="66" charset="0"/>
            </a:endParaRPr>
          </a:p>
        </p:txBody>
      </p:sp>
      <p:pic>
        <p:nvPicPr>
          <p:cNvPr id="1061" name="Picture 37"/>
          <p:cNvPicPr>
            <a:picLocks noChangeAspect="1" noChangeArrowheads="1"/>
          </p:cNvPicPr>
          <p:nvPr/>
        </p:nvPicPr>
        <p:blipFill>
          <a:blip r:embed="rId16" cstate="print"/>
          <a:srcRect/>
          <a:stretch>
            <a:fillRect/>
          </a:stretch>
        </p:blipFill>
        <p:spPr bwMode="auto">
          <a:xfrm>
            <a:off x="3000364" y="3714752"/>
            <a:ext cx="642942" cy="576255"/>
          </a:xfrm>
          <a:prstGeom prst="rect">
            <a:avLst/>
          </a:prstGeom>
          <a:noFill/>
          <a:ln w="25400">
            <a:solidFill>
              <a:srgbClr val="00FF00"/>
            </a:solidFill>
            <a:miter lim="800000"/>
            <a:headEnd/>
            <a:tailEnd/>
          </a:ln>
          <a:effectLst/>
        </p:spPr>
      </p:pic>
      <p:pic>
        <p:nvPicPr>
          <p:cNvPr id="1062" name="Picture 38"/>
          <p:cNvPicPr>
            <a:picLocks noChangeAspect="1" noChangeArrowheads="1"/>
          </p:cNvPicPr>
          <p:nvPr/>
        </p:nvPicPr>
        <p:blipFill>
          <a:blip r:embed="rId17" cstate="print"/>
          <a:srcRect/>
          <a:stretch>
            <a:fillRect/>
          </a:stretch>
        </p:blipFill>
        <p:spPr bwMode="auto">
          <a:xfrm>
            <a:off x="1785918" y="3714752"/>
            <a:ext cx="642942" cy="285752"/>
          </a:xfrm>
          <a:prstGeom prst="rect">
            <a:avLst/>
          </a:prstGeom>
          <a:noFill/>
          <a:ln w="9525">
            <a:noFill/>
            <a:miter lim="800000"/>
            <a:headEnd/>
            <a:tailEnd/>
          </a:ln>
          <a:effectLst/>
        </p:spPr>
      </p:pic>
      <p:pic>
        <p:nvPicPr>
          <p:cNvPr id="1063" name="Picture 39"/>
          <p:cNvPicPr>
            <a:picLocks noChangeAspect="1" noChangeArrowheads="1"/>
          </p:cNvPicPr>
          <p:nvPr/>
        </p:nvPicPr>
        <p:blipFill>
          <a:blip r:embed="rId18" cstate="print"/>
          <a:srcRect/>
          <a:stretch>
            <a:fillRect/>
          </a:stretch>
        </p:blipFill>
        <p:spPr bwMode="auto">
          <a:xfrm>
            <a:off x="1785919" y="4000504"/>
            <a:ext cx="642942" cy="285752"/>
          </a:xfrm>
          <a:prstGeom prst="rect">
            <a:avLst/>
          </a:prstGeom>
          <a:noFill/>
          <a:ln w="25400">
            <a:solidFill>
              <a:srgbClr val="00FF00"/>
            </a:solidFill>
            <a:miter lim="800000"/>
            <a:headEnd/>
            <a:tailEnd/>
          </a:ln>
          <a:effectLst/>
        </p:spPr>
      </p:pic>
      <p:sp>
        <p:nvSpPr>
          <p:cNvPr id="49" name="TextBox 48"/>
          <p:cNvSpPr txBox="1"/>
          <p:nvPr/>
        </p:nvSpPr>
        <p:spPr>
          <a:xfrm>
            <a:off x="1428728" y="4357694"/>
            <a:ext cx="1214446" cy="523220"/>
          </a:xfrm>
          <a:prstGeom prst="rect">
            <a:avLst/>
          </a:prstGeom>
          <a:noFill/>
        </p:spPr>
        <p:txBody>
          <a:bodyPr wrap="square" rtlCol="0">
            <a:spAutoFit/>
          </a:bodyPr>
          <a:lstStyle/>
          <a:p>
            <a:pPr algn="ctr"/>
            <a:r>
              <a:rPr lang="en-IN" sz="1400" b="1" dirty="0" smtClean="0">
                <a:solidFill>
                  <a:schemeClr val="bg1"/>
                </a:solidFill>
                <a:latin typeface="Comic Sans MS" pitchFamily="66" charset="0"/>
              </a:rPr>
              <a:t>Alternative  Modes</a:t>
            </a:r>
            <a:endParaRPr lang="en-IN" sz="1400" b="1" dirty="0">
              <a:solidFill>
                <a:schemeClr val="bg1"/>
              </a:solidFill>
              <a:latin typeface="Comic Sans MS" pitchFamily="66" charset="0"/>
            </a:endParaRPr>
          </a:p>
        </p:txBody>
      </p:sp>
      <p:sp>
        <p:nvSpPr>
          <p:cNvPr id="51" name="TextBox 50"/>
          <p:cNvSpPr txBox="1"/>
          <p:nvPr/>
        </p:nvSpPr>
        <p:spPr>
          <a:xfrm>
            <a:off x="2571736" y="4357694"/>
            <a:ext cx="1500198" cy="523220"/>
          </a:xfrm>
          <a:prstGeom prst="rect">
            <a:avLst/>
          </a:prstGeom>
          <a:noFill/>
        </p:spPr>
        <p:txBody>
          <a:bodyPr wrap="square" rtlCol="0">
            <a:spAutoFit/>
          </a:bodyPr>
          <a:lstStyle/>
          <a:p>
            <a:pPr algn="ctr"/>
            <a:r>
              <a:rPr lang="en-IN" sz="1400" b="1" dirty="0" smtClean="0">
                <a:solidFill>
                  <a:schemeClr val="bg1"/>
                </a:solidFill>
                <a:latin typeface="Comic Sans MS" pitchFamily="66" charset="0"/>
              </a:rPr>
              <a:t>Monitor Fuel Economy</a:t>
            </a:r>
            <a:endParaRPr lang="en-IN" sz="1400" b="1" dirty="0">
              <a:solidFill>
                <a:schemeClr val="bg1"/>
              </a:solidFill>
              <a:latin typeface="Comic Sans MS" pitchFamily="66" charset="0"/>
            </a:endParaRPr>
          </a:p>
        </p:txBody>
      </p:sp>
      <p:pic>
        <p:nvPicPr>
          <p:cNvPr id="1072" name="Picture 48"/>
          <p:cNvPicPr>
            <a:picLocks noChangeAspect="1" noChangeArrowheads="1"/>
          </p:cNvPicPr>
          <p:nvPr/>
        </p:nvPicPr>
        <p:blipFill>
          <a:blip r:embed="rId19" cstate="print"/>
          <a:srcRect/>
          <a:stretch>
            <a:fillRect/>
          </a:stretch>
        </p:blipFill>
        <p:spPr bwMode="auto">
          <a:xfrm>
            <a:off x="4286248" y="3714752"/>
            <a:ext cx="642942" cy="606107"/>
          </a:xfrm>
          <a:prstGeom prst="rect">
            <a:avLst/>
          </a:prstGeom>
          <a:noFill/>
          <a:ln w="25400">
            <a:solidFill>
              <a:srgbClr val="00FF00"/>
            </a:solidFill>
            <a:miter lim="800000"/>
            <a:headEnd/>
            <a:tailEnd/>
          </a:ln>
          <a:effectLst/>
        </p:spPr>
      </p:pic>
      <p:sp>
        <p:nvSpPr>
          <p:cNvPr id="55" name="TextBox 54"/>
          <p:cNvSpPr txBox="1"/>
          <p:nvPr/>
        </p:nvSpPr>
        <p:spPr>
          <a:xfrm>
            <a:off x="3929058" y="4357694"/>
            <a:ext cx="1214446" cy="523220"/>
          </a:xfrm>
          <a:prstGeom prst="rect">
            <a:avLst/>
          </a:prstGeom>
          <a:noFill/>
        </p:spPr>
        <p:txBody>
          <a:bodyPr wrap="square" rtlCol="0">
            <a:spAutoFit/>
          </a:bodyPr>
          <a:lstStyle/>
          <a:p>
            <a:pPr algn="ctr"/>
            <a:r>
              <a:rPr lang="en-IN" sz="1400" b="1" dirty="0" smtClean="0">
                <a:solidFill>
                  <a:schemeClr val="bg1"/>
                </a:solidFill>
                <a:latin typeface="Comic Sans MS" pitchFamily="66" charset="0"/>
              </a:rPr>
              <a:t>Avoid Rapid Start</a:t>
            </a:r>
            <a:endParaRPr lang="en-IN" sz="1400" b="1" dirty="0">
              <a:solidFill>
                <a:schemeClr val="bg1"/>
              </a:solidFill>
              <a:latin typeface="Comic Sans MS" pitchFamily="66" charset="0"/>
            </a:endParaRPr>
          </a:p>
        </p:txBody>
      </p:sp>
      <p:pic>
        <p:nvPicPr>
          <p:cNvPr id="1073" name="Picture 49"/>
          <p:cNvPicPr>
            <a:picLocks noChangeAspect="1" noChangeArrowheads="1"/>
          </p:cNvPicPr>
          <p:nvPr/>
        </p:nvPicPr>
        <p:blipFill>
          <a:blip r:embed="rId20"/>
          <a:srcRect/>
          <a:stretch>
            <a:fillRect/>
          </a:stretch>
        </p:blipFill>
        <p:spPr bwMode="auto">
          <a:xfrm>
            <a:off x="8000992" y="3763036"/>
            <a:ext cx="646592" cy="571504"/>
          </a:xfrm>
          <a:prstGeom prst="rect">
            <a:avLst/>
          </a:prstGeom>
          <a:noFill/>
          <a:ln w="25400">
            <a:solidFill>
              <a:srgbClr val="00FF00"/>
            </a:solidFill>
            <a:miter lim="800000"/>
            <a:headEnd/>
            <a:tailEnd/>
          </a:ln>
          <a:effectLst/>
        </p:spPr>
      </p:pic>
      <p:sp>
        <p:nvSpPr>
          <p:cNvPr id="57" name="TextBox 56"/>
          <p:cNvSpPr txBox="1"/>
          <p:nvPr/>
        </p:nvSpPr>
        <p:spPr>
          <a:xfrm>
            <a:off x="7500926" y="4405978"/>
            <a:ext cx="1643074" cy="523220"/>
          </a:xfrm>
          <a:prstGeom prst="rect">
            <a:avLst/>
          </a:prstGeom>
          <a:noFill/>
        </p:spPr>
        <p:txBody>
          <a:bodyPr wrap="square" rtlCol="0">
            <a:spAutoFit/>
          </a:bodyPr>
          <a:lstStyle/>
          <a:p>
            <a:pPr algn="ctr"/>
            <a:r>
              <a:rPr lang="en-IN" sz="1400" b="1" dirty="0" smtClean="0">
                <a:solidFill>
                  <a:schemeClr val="bg1"/>
                </a:solidFill>
                <a:latin typeface="Comic Sans MS" pitchFamily="66" charset="0"/>
              </a:rPr>
              <a:t>Hi-Mileage Techno Vehicles</a:t>
            </a:r>
            <a:endParaRPr lang="en-IN" sz="1400" b="1" dirty="0">
              <a:solidFill>
                <a:schemeClr val="bg1"/>
              </a:solidFill>
              <a:latin typeface="Comic Sans MS" pitchFamily="66" charset="0"/>
            </a:endParaRPr>
          </a:p>
        </p:txBody>
      </p:sp>
      <p:sp>
        <p:nvSpPr>
          <p:cNvPr id="1075" name="AutoShape 51" descr="Brain, intelligentshine, smart icon - Download on Iconfinder"/>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pic>
        <p:nvPicPr>
          <p:cNvPr id="1079" name="Picture 55"/>
          <p:cNvPicPr>
            <a:picLocks noChangeAspect="1" noChangeArrowheads="1"/>
          </p:cNvPicPr>
          <p:nvPr/>
        </p:nvPicPr>
        <p:blipFill>
          <a:blip r:embed="rId21"/>
          <a:srcRect/>
          <a:stretch>
            <a:fillRect/>
          </a:stretch>
        </p:blipFill>
        <p:spPr bwMode="auto">
          <a:xfrm>
            <a:off x="5572132" y="3714751"/>
            <a:ext cx="571504" cy="583839"/>
          </a:xfrm>
          <a:prstGeom prst="rect">
            <a:avLst/>
          </a:prstGeom>
          <a:noFill/>
          <a:ln w="25400">
            <a:solidFill>
              <a:srgbClr val="00FF00"/>
            </a:solidFill>
            <a:miter lim="800000"/>
            <a:headEnd/>
            <a:tailEnd/>
          </a:ln>
          <a:effectLst/>
        </p:spPr>
      </p:pic>
      <p:sp>
        <p:nvSpPr>
          <p:cNvPr id="62" name="TextBox 61"/>
          <p:cNvSpPr txBox="1"/>
          <p:nvPr/>
        </p:nvSpPr>
        <p:spPr>
          <a:xfrm>
            <a:off x="5429256" y="4334540"/>
            <a:ext cx="857256" cy="523220"/>
          </a:xfrm>
          <a:prstGeom prst="rect">
            <a:avLst/>
          </a:prstGeom>
          <a:noFill/>
        </p:spPr>
        <p:txBody>
          <a:bodyPr wrap="square" rtlCol="0">
            <a:spAutoFit/>
          </a:bodyPr>
          <a:lstStyle/>
          <a:p>
            <a:pPr algn="ctr"/>
            <a:r>
              <a:rPr lang="en-IN" sz="1400" b="1" dirty="0" smtClean="0">
                <a:solidFill>
                  <a:schemeClr val="bg1"/>
                </a:solidFill>
                <a:latin typeface="Comic Sans MS" pitchFamily="66" charset="0"/>
              </a:rPr>
              <a:t>Smart Driving</a:t>
            </a:r>
            <a:endParaRPr lang="en-IN" sz="1400" b="1" dirty="0">
              <a:solidFill>
                <a:schemeClr val="bg1"/>
              </a:solidFill>
              <a:latin typeface="Comic Sans MS" pitchFamily="66" charset="0"/>
            </a:endParaRPr>
          </a:p>
        </p:txBody>
      </p:sp>
      <p:sp>
        <p:nvSpPr>
          <p:cNvPr id="64" name="TextBox 63"/>
          <p:cNvSpPr txBox="1"/>
          <p:nvPr/>
        </p:nvSpPr>
        <p:spPr>
          <a:xfrm>
            <a:off x="6500826" y="4357694"/>
            <a:ext cx="1000132" cy="523220"/>
          </a:xfrm>
          <a:prstGeom prst="rect">
            <a:avLst/>
          </a:prstGeom>
          <a:noFill/>
        </p:spPr>
        <p:txBody>
          <a:bodyPr wrap="square" rtlCol="0">
            <a:spAutoFit/>
          </a:bodyPr>
          <a:lstStyle/>
          <a:p>
            <a:pPr algn="ctr"/>
            <a:r>
              <a:rPr lang="en-IN" sz="1400" b="1" dirty="0" smtClean="0">
                <a:solidFill>
                  <a:schemeClr val="bg1"/>
                </a:solidFill>
                <a:latin typeface="Comic Sans MS" pitchFamily="66" charset="0"/>
              </a:rPr>
              <a:t>No Fast Driving</a:t>
            </a:r>
            <a:endParaRPr lang="en-IN" sz="1400" b="1" dirty="0">
              <a:solidFill>
                <a:schemeClr val="bg1"/>
              </a:solidFill>
              <a:latin typeface="Comic Sans MS" pitchFamily="66" charset="0"/>
            </a:endParaRPr>
          </a:p>
        </p:txBody>
      </p:sp>
      <p:pic>
        <p:nvPicPr>
          <p:cNvPr id="1082" name="Picture 58" descr="Aggressive Driving PNG Images, Transparent Aggressive Driving Images"/>
          <p:cNvPicPr>
            <a:picLocks noChangeAspect="1" noChangeArrowheads="1"/>
          </p:cNvPicPr>
          <p:nvPr/>
        </p:nvPicPr>
        <p:blipFill>
          <a:blip r:embed="rId22"/>
          <a:srcRect/>
          <a:stretch>
            <a:fillRect/>
          </a:stretch>
        </p:blipFill>
        <p:spPr bwMode="auto">
          <a:xfrm>
            <a:off x="6715140" y="3714752"/>
            <a:ext cx="642941" cy="642942"/>
          </a:xfrm>
          <a:prstGeom prst="rect">
            <a:avLst/>
          </a:prstGeom>
          <a:noFill/>
          <a:ln w="25400">
            <a:solidFill>
              <a:srgbClr val="00FF00"/>
            </a:solidFill>
            <a:miter lim="800000"/>
            <a:headEnd/>
            <a:tailEnd/>
          </a:ln>
          <a:effectLst/>
        </p:spPr>
      </p:pic>
      <p:pic>
        <p:nvPicPr>
          <p:cNvPr id="1085" name="Picture 61"/>
          <p:cNvPicPr>
            <a:picLocks noChangeAspect="1" noChangeArrowheads="1"/>
          </p:cNvPicPr>
          <p:nvPr/>
        </p:nvPicPr>
        <p:blipFill>
          <a:blip r:embed="rId23" cstate="print"/>
          <a:srcRect/>
          <a:stretch>
            <a:fillRect/>
          </a:stretch>
        </p:blipFill>
        <p:spPr bwMode="auto">
          <a:xfrm>
            <a:off x="500034" y="4943266"/>
            <a:ext cx="661979" cy="639273"/>
          </a:xfrm>
          <a:prstGeom prst="rect">
            <a:avLst/>
          </a:prstGeom>
          <a:noFill/>
          <a:ln w="25400">
            <a:solidFill>
              <a:srgbClr val="00FF00"/>
            </a:solidFill>
            <a:miter lim="800000"/>
            <a:headEnd/>
            <a:tailEnd/>
          </a:ln>
          <a:effectLst/>
        </p:spPr>
      </p:pic>
      <p:sp>
        <p:nvSpPr>
          <p:cNvPr id="68" name="TextBox 67"/>
          <p:cNvSpPr txBox="1"/>
          <p:nvPr/>
        </p:nvSpPr>
        <p:spPr>
          <a:xfrm>
            <a:off x="285720" y="5643578"/>
            <a:ext cx="1143008" cy="523220"/>
          </a:xfrm>
          <a:prstGeom prst="rect">
            <a:avLst/>
          </a:prstGeom>
          <a:noFill/>
        </p:spPr>
        <p:txBody>
          <a:bodyPr wrap="square" rtlCol="0">
            <a:spAutoFit/>
          </a:bodyPr>
          <a:lstStyle/>
          <a:p>
            <a:pPr algn="ctr"/>
            <a:r>
              <a:rPr lang="en-IN" sz="1400" b="1" dirty="0" smtClean="0">
                <a:solidFill>
                  <a:schemeClr val="bg1"/>
                </a:solidFill>
                <a:latin typeface="Comic Sans MS" pitchFamily="66" charset="0"/>
              </a:rPr>
              <a:t>Use Cruise Control</a:t>
            </a:r>
            <a:endParaRPr lang="en-IN" sz="1400" b="1" dirty="0">
              <a:solidFill>
                <a:schemeClr val="bg1"/>
              </a:solidFill>
              <a:latin typeface="Comic Sans MS" pitchFamily="66" charset="0"/>
            </a:endParaRPr>
          </a:p>
        </p:txBody>
      </p:sp>
      <p:sp>
        <p:nvSpPr>
          <p:cNvPr id="1087" name="AutoShape 63" descr="Premium Vector | Fuel indicator icon. gasoline indicator icon. fuel gauge  on black background. full tank. automobile panel, fuel pump sign, yellow  empty tank indicator. vector illustration"/>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pic>
        <p:nvPicPr>
          <p:cNvPr id="1089" name="Picture 65" descr="Fuel indicator icon. gasoline indicator icon. fuel gauge on black background. full tank. automobile panel, fuel pump sign, yellow empty tank indicator. vector illustration"/>
          <p:cNvPicPr>
            <a:picLocks noChangeAspect="1" noChangeArrowheads="1"/>
          </p:cNvPicPr>
          <p:nvPr/>
        </p:nvPicPr>
        <p:blipFill>
          <a:blip r:embed="rId24" cstate="print"/>
          <a:srcRect/>
          <a:stretch>
            <a:fillRect/>
          </a:stretch>
        </p:blipFill>
        <p:spPr bwMode="auto">
          <a:xfrm>
            <a:off x="1743054" y="4942828"/>
            <a:ext cx="714380" cy="642942"/>
          </a:xfrm>
          <a:prstGeom prst="rect">
            <a:avLst/>
          </a:prstGeom>
          <a:noFill/>
          <a:ln w="25400">
            <a:solidFill>
              <a:srgbClr val="00FF00"/>
            </a:solidFill>
            <a:miter lim="800000"/>
            <a:headEnd/>
            <a:tailEnd/>
          </a:ln>
          <a:effectLst/>
        </p:spPr>
      </p:pic>
      <p:sp>
        <p:nvSpPr>
          <p:cNvPr id="71" name="TextBox 70"/>
          <p:cNvSpPr txBox="1"/>
          <p:nvPr/>
        </p:nvSpPr>
        <p:spPr>
          <a:xfrm>
            <a:off x="1571604" y="5643578"/>
            <a:ext cx="1143008" cy="523220"/>
          </a:xfrm>
          <a:prstGeom prst="rect">
            <a:avLst/>
          </a:prstGeom>
          <a:noFill/>
        </p:spPr>
        <p:txBody>
          <a:bodyPr wrap="square" rtlCol="0">
            <a:spAutoFit/>
          </a:bodyPr>
          <a:lstStyle/>
          <a:p>
            <a:pPr algn="ctr"/>
            <a:r>
              <a:rPr lang="en-IN" sz="1400" b="1" dirty="0" smtClean="0">
                <a:solidFill>
                  <a:schemeClr val="bg1"/>
                </a:solidFill>
                <a:latin typeface="Comic Sans MS" pitchFamily="66" charset="0"/>
              </a:rPr>
              <a:t>Time of Fuel Pump</a:t>
            </a:r>
            <a:endParaRPr lang="en-IN" sz="1400" b="1" dirty="0">
              <a:solidFill>
                <a:schemeClr val="bg1"/>
              </a:solidFill>
              <a:latin typeface="Comic Sans MS" pitchFamily="66" charset="0"/>
            </a:endParaRPr>
          </a:p>
        </p:txBody>
      </p:sp>
      <p:sp>
        <p:nvSpPr>
          <p:cNvPr id="73" name="TextBox 72"/>
          <p:cNvSpPr txBox="1"/>
          <p:nvPr/>
        </p:nvSpPr>
        <p:spPr>
          <a:xfrm>
            <a:off x="7429552" y="5643578"/>
            <a:ext cx="1714448" cy="523220"/>
          </a:xfrm>
          <a:prstGeom prst="rect">
            <a:avLst/>
          </a:prstGeom>
          <a:noFill/>
        </p:spPr>
        <p:txBody>
          <a:bodyPr wrap="square" rtlCol="0">
            <a:spAutoFit/>
          </a:bodyPr>
          <a:lstStyle/>
          <a:p>
            <a:pPr algn="ctr"/>
            <a:r>
              <a:rPr lang="en-IN" sz="1400" b="1" dirty="0" smtClean="0">
                <a:solidFill>
                  <a:schemeClr val="bg1"/>
                </a:solidFill>
                <a:latin typeface="Comic Sans MS" pitchFamily="66" charset="0"/>
              </a:rPr>
              <a:t>Use Alternate </a:t>
            </a:r>
          </a:p>
          <a:p>
            <a:pPr algn="ctr"/>
            <a:r>
              <a:rPr lang="en-IN" sz="1400" b="1" dirty="0" smtClean="0">
                <a:solidFill>
                  <a:schemeClr val="bg1"/>
                </a:solidFill>
                <a:latin typeface="Comic Sans MS" pitchFamily="66" charset="0"/>
              </a:rPr>
              <a:t>Fuels &amp; Drives</a:t>
            </a:r>
            <a:endParaRPr lang="en-IN" sz="1400" b="1" dirty="0">
              <a:solidFill>
                <a:srgbClr val="00D000"/>
              </a:solidFill>
              <a:latin typeface="Comic Sans MS" pitchFamily="66" charset="0"/>
            </a:endParaRPr>
          </a:p>
        </p:txBody>
      </p:sp>
      <p:sp>
        <p:nvSpPr>
          <p:cNvPr id="1091" name="AutoShape 67" descr="Alternative fuels - Outline - Wired - Lordicon"/>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sp>
        <p:nvSpPr>
          <p:cNvPr id="1093" name="AutoShape 69" descr="Alternative fuels - Outline - Wired - Lordicon"/>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pic>
        <p:nvPicPr>
          <p:cNvPr id="1094" name="Picture 70"/>
          <p:cNvPicPr>
            <a:picLocks noChangeAspect="1" noChangeArrowheads="1"/>
          </p:cNvPicPr>
          <p:nvPr/>
        </p:nvPicPr>
        <p:blipFill>
          <a:blip r:embed="rId25" cstate="print"/>
          <a:srcRect/>
          <a:stretch>
            <a:fillRect/>
          </a:stretch>
        </p:blipFill>
        <p:spPr bwMode="auto">
          <a:xfrm>
            <a:off x="8001024" y="5000636"/>
            <a:ext cx="633410" cy="642942"/>
          </a:xfrm>
          <a:prstGeom prst="rect">
            <a:avLst/>
          </a:prstGeom>
          <a:noFill/>
          <a:ln w="25400">
            <a:solidFill>
              <a:srgbClr val="00FF00"/>
            </a:solidFill>
            <a:miter lim="800000"/>
            <a:headEnd/>
            <a:tailEnd/>
          </a:ln>
          <a:effectLst/>
        </p:spPr>
      </p:pic>
      <p:pic>
        <p:nvPicPr>
          <p:cNvPr id="1096" name="Picture 72" descr="Care air filter icon isometric vector clean virus cool health"/>
          <p:cNvPicPr>
            <a:picLocks noChangeAspect="1" noChangeArrowheads="1"/>
          </p:cNvPicPr>
          <p:nvPr/>
        </p:nvPicPr>
        <p:blipFill>
          <a:blip r:embed="rId26" cstate="print"/>
          <a:srcRect/>
          <a:stretch>
            <a:fillRect/>
          </a:stretch>
        </p:blipFill>
        <p:spPr bwMode="auto">
          <a:xfrm>
            <a:off x="3000364" y="4957334"/>
            <a:ext cx="714380" cy="642942"/>
          </a:xfrm>
          <a:prstGeom prst="rect">
            <a:avLst/>
          </a:prstGeom>
          <a:noFill/>
          <a:ln w="25400">
            <a:solidFill>
              <a:srgbClr val="00FF00"/>
            </a:solidFill>
            <a:miter lim="800000"/>
            <a:headEnd/>
            <a:tailEnd/>
          </a:ln>
          <a:effectLst/>
        </p:spPr>
      </p:pic>
      <p:sp>
        <p:nvSpPr>
          <p:cNvPr id="78" name="TextBox 77"/>
          <p:cNvSpPr txBox="1"/>
          <p:nvPr/>
        </p:nvSpPr>
        <p:spPr>
          <a:xfrm>
            <a:off x="4000496" y="5657864"/>
            <a:ext cx="1214446" cy="523220"/>
          </a:xfrm>
          <a:prstGeom prst="rect">
            <a:avLst/>
          </a:prstGeom>
          <a:noFill/>
        </p:spPr>
        <p:txBody>
          <a:bodyPr wrap="square" rtlCol="0">
            <a:spAutoFit/>
          </a:bodyPr>
          <a:lstStyle/>
          <a:p>
            <a:pPr algn="ctr"/>
            <a:r>
              <a:rPr lang="en-IN" sz="1400" b="1" dirty="0" smtClean="0">
                <a:solidFill>
                  <a:schemeClr val="bg1"/>
                </a:solidFill>
                <a:latin typeface="Comic Sans MS" pitchFamily="66" charset="0"/>
              </a:rPr>
              <a:t>Avoid Rush Hour Travel</a:t>
            </a:r>
            <a:endParaRPr lang="en-IN" sz="1400" b="1" dirty="0">
              <a:solidFill>
                <a:schemeClr val="bg1"/>
              </a:solidFill>
              <a:latin typeface="Comic Sans MS" pitchFamily="66" charset="0"/>
            </a:endParaRPr>
          </a:p>
        </p:txBody>
      </p:sp>
      <p:sp>
        <p:nvSpPr>
          <p:cNvPr id="1098" name="AutoShape 74" descr="Traffic jam - Free transportation icon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sp>
        <p:nvSpPr>
          <p:cNvPr id="1100" name="AutoShape 76" descr="Car Computer Icons Traffic Congestion Traffic Light - Traffic Cars Icon Png  | Transparent PNG Download #51298 - Vippn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sp>
        <p:nvSpPr>
          <p:cNvPr id="1102" name="AutoShape 78" descr="Car Computer Icons Traffic Congestion Traffic Light - Traffic Cars Icon Png  | Transparent PNG Download #51298 - Vippn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pic>
        <p:nvPicPr>
          <p:cNvPr id="1104" name="Picture 80" descr="Cars Icons - Free SVG &amp; PNG Cars Images - Noun Project"/>
          <p:cNvPicPr>
            <a:picLocks noChangeAspect="1" noChangeArrowheads="1"/>
          </p:cNvPicPr>
          <p:nvPr/>
        </p:nvPicPr>
        <p:blipFill>
          <a:blip r:embed="rId27"/>
          <a:srcRect/>
          <a:stretch>
            <a:fillRect/>
          </a:stretch>
        </p:blipFill>
        <p:spPr bwMode="auto">
          <a:xfrm>
            <a:off x="4286248" y="4986568"/>
            <a:ext cx="642942" cy="642942"/>
          </a:xfrm>
          <a:prstGeom prst="rect">
            <a:avLst/>
          </a:prstGeom>
          <a:noFill/>
          <a:ln w="25400">
            <a:solidFill>
              <a:srgbClr val="00FF00"/>
            </a:solidFill>
            <a:miter lim="800000"/>
            <a:headEnd/>
            <a:tailEnd/>
          </a:ln>
          <a:effectLst/>
        </p:spPr>
      </p:pic>
      <p:sp>
        <p:nvSpPr>
          <p:cNvPr id="83" name="TextBox 82"/>
          <p:cNvSpPr txBox="1"/>
          <p:nvPr/>
        </p:nvSpPr>
        <p:spPr>
          <a:xfrm>
            <a:off x="2786050" y="5657868"/>
            <a:ext cx="1071570" cy="523220"/>
          </a:xfrm>
          <a:prstGeom prst="rect">
            <a:avLst/>
          </a:prstGeom>
          <a:noFill/>
        </p:spPr>
        <p:txBody>
          <a:bodyPr wrap="square" rtlCol="0">
            <a:spAutoFit/>
          </a:bodyPr>
          <a:lstStyle/>
          <a:p>
            <a:pPr algn="ctr"/>
            <a:r>
              <a:rPr lang="en-IN" sz="1400" b="1" dirty="0" smtClean="0">
                <a:solidFill>
                  <a:schemeClr val="bg1"/>
                </a:solidFill>
                <a:latin typeface="Comic Sans MS" pitchFamily="66" charset="0"/>
              </a:rPr>
              <a:t>Clean Air filter </a:t>
            </a:r>
            <a:endParaRPr lang="en-IN" sz="1400" b="1" dirty="0">
              <a:solidFill>
                <a:schemeClr val="bg1"/>
              </a:solidFill>
              <a:latin typeface="Comic Sans MS" pitchFamily="66" charset="0"/>
            </a:endParaRPr>
          </a:p>
        </p:txBody>
      </p:sp>
      <p:pic>
        <p:nvPicPr>
          <p:cNvPr id="1106" name="Picture 82" descr="Image"/>
          <p:cNvPicPr>
            <a:picLocks noChangeAspect="1" noChangeArrowheads="1"/>
          </p:cNvPicPr>
          <p:nvPr/>
        </p:nvPicPr>
        <p:blipFill>
          <a:blip r:embed="rId28" cstate="print"/>
          <a:srcRect/>
          <a:stretch>
            <a:fillRect/>
          </a:stretch>
        </p:blipFill>
        <p:spPr bwMode="auto">
          <a:xfrm>
            <a:off x="5500694" y="5000636"/>
            <a:ext cx="642942" cy="614368"/>
          </a:xfrm>
          <a:prstGeom prst="rect">
            <a:avLst/>
          </a:prstGeom>
          <a:noFill/>
          <a:ln w="25400">
            <a:solidFill>
              <a:srgbClr val="00FF00"/>
            </a:solidFill>
            <a:miter lim="800000"/>
            <a:headEnd/>
            <a:tailEnd/>
          </a:ln>
          <a:effectLst/>
        </p:spPr>
      </p:pic>
      <p:sp>
        <p:nvSpPr>
          <p:cNvPr id="85" name="TextBox 84"/>
          <p:cNvSpPr txBox="1"/>
          <p:nvPr/>
        </p:nvSpPr>
        <p:spPr>
          <a:xfrm>
            <a:off x="5300668" y="5657866"/>
            <a:ext cx="1000132" cy="523220"/>
          </a:xfrm>
          <a:prstGeom prst="rect">
            <a:avLst/>
          </a:prstGeom>
          <a:noFill/>
        </p:spPr>
        <p:txBody>
          <a:bodyPr wrap="square" rtlCol="0">
            <a:spAutoFit/>
          </a:bodyPr>
          <a:lstStyle/>
          <a:p>
            <a:pPr algn="ctr"/>
            <a:r>
              <a:rPr lang="en-IN" sz="1400" b="1" dirty="0" smtClean="0">
                <a:solidFill>
                  <a:schemeClr val="bg1"/>
                </a:solidFill>
                <a:latin typeface="Comic Sans MS" pitchFamily="66" charset="0"/>
              </a:rPr>
              <a:t>Use Fast Tag</a:t>
            </a:r>
            <a:endParaRPr lang="en-IN" sz="1400" b="1" dirty="0">
              <a:solidFill>
                <a:schemeClr val="bg1"/>
              </a:solidFill>
              <a:latin typeface="Comic Sans MS" pitchFamily="66" charset="0"/>
            </a:endParaRPr>
          </a:p>
        </p:txBody>
      </p:sp>
      <p:sp>
        <p:nvSpPr>
          <p:cNvPr id="1108" name="AutoShape 84" descr="Why Not to Overfill (Top Up) Your Car's Gas Tank - YouTub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sp>
        <p:nvSpPr>
          <p:cNvPr id="1110" name="AutoShape 86" descr="How to Know If You Overfill Your Gas Tank? Answer From Exper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pic>
        <p:nvPicPr>
          <p:cNvPr id="1112" name="Picture 88" descr="How to Know If You Overfill Your Gas Tank? Answer From Expert"/>
          <p:cNvPicPr>
            <a:picLocks noChangeAspect="1" noChangeArrowheads="1"/>
          </p:cNvPicPr>
          <p:nvPr/>
        </p:nvPicPr>
        <p:blipFill>
          <a:blip r:embed="rId29"/>
          <a:srcRect/>
          <a:stretch>
            <a:fillRect/>
          </a:stretch>
        </p:blipFill>
        <p:spPr bwMode="auto">
          <a:xfrm>
            <a:off x="6643702" y="5000636"/>
            <a:ext cx="642942" cy="642942"/>
          </a:xfrm>
          <a:prstGeom prst="rect">
            <a:avLst/>
          </a:prstGeom>
          <a:noFill/>
          <a:ln w="25400">
            <a:solidFill>
              <a:srgbClr val="00FF00"/>
            </a:solidFill>
            <a:miter lim="800000"/>
            <a:headEnd/>
            <a:tailEnd/>
          </a:ln>
          <a:effectLst/>
        </p:spPr>
      </p:pic>
      <p:sp>
        <p:nvSpPr>
          <p:cNvPr id="89" name="TextBox 88"/>
          <p:cNvSpPr txBox="1"/>
          <p:nvPr/>
        </p:nvSpPr>
        <p:spPr>
          <a:xfrm>
            <a:off x="6429388" y="5643578"/>
            <a:ext cx="1071570" cy="523220"/>
          </a:xfrm>
          <a:prstGeom prst="rect">
            <a:avLst/>
          </a:prstGeom>
          <a:noFill/>
        </p:spPr>
        <p:txBody>
          <a:bodyPr wrap="square" rtlCol="0">
            <a:spAutoFit/>
          </a:bodyPr>
          <a:lstStyle/>
          <a:p>
            <a:pPr algn="ctr"/>
            <a:r>
              <a:rPr lang="en-IN" sz="1400" b="1" dirty="0" smtClean="0">
                <a:solidFill>
                  <a:schemeClr val="bg1"/>
                </a:solidFill>
                <a:latin typeface="Comic Sans MS" pitchFamily="66" charset="0"/>
              </a:rPr>
              <a:t>Avoid Overfilling</a:t>
            </a:r>
            <a:endParaRPr lang="en-IN" sz="1400" b="1" dirty="0">
              <a:solidFill>
                <a:schemeClr val="bg1"/>
              </a:solidFill>
              <a:latin typeface="Comic Sans MS" pitchFamily="66" charset="0"/>
            </a:endParaRPr>
          </a:p>
        </p:txBody>
      </p:sp>
      <p:pic>
        <p:nvPicPr>
          <p:cNvPr id="217091" name="Picture 3"/>
          <p:cNvPicPr>
            <a:picLocks noChangeAspect="1" noChangeArrowheads="1"/>
          </p:cNvPicPr>
          <p:nvPr/>
        </p:nvPicPr>
        <p:blipFill>
          <a:blip r:embed="rId30"/>
          <a:srcRect/>
          <a:stretch>
            <a:fillRect/>
          </a:stretch>
        </p:blipFill>
        <p:spPr bwMode="auto">
          <a:xfrm>
            <a:off x="4286248" y="1214422"/>
            <a:ext cx="642941" cy="579175"/>
          </a:xfrm>
          <a:prstGeom prst="rect">
            <a:avLst/>
          </a:prstGeom>
          <a:noFill/>
          <a:ln w="25400">
            <a:solidFill>
              <a:srgbClr val="00FF00"/>
            </a:solidFill>
            <a:miter lim="800000"/>
            <a:headEnd/>
            <a:tailEnd/>
          </a:ln>
          <a:effectLst/>
        </p:spPr>
      </p:pic>
      <p:sp>
        <p:nvSpPr>
          <p:cNvPr id="217093" name="AutoShape 5" descr="Clamp Jumper Cable Battery"/>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pic>
        <p:nvPicPr>
          <p:cNvPr id="217094" name="Picture 6"/>
          <p:cNvPicPr>
            <a:picLocks noChangeAspect="1" noChangeArrowheads="1"/>
          </p:cNvPicPr>
          <p:nvPr/>
        </p:nvPicPr>
        <p:blipFill>
          <a:blip r:embed="rId31" cstate="print"/>
          <a:srcRect/>
          <a:stretch>
            <a:fillRect/>
          </a:stretch>
        </p:blipFill>
        <p:spPr bwMode="auto">
          <a:xfrm>
            <a:off x="8001024" y="2500306"/>
            <a:ext cx="642942" cy="571504"/>
          </a:xfrm>
          <a:prstGeom prst="rect">
            <a:avLst/>
          </a:prstGeom>
          <a:noFill/>
          <a:ln w="25400">
            <a:solidFill>
              <a:srgbClr val="00FF00"/>
            </a:solidFill>
            <a:miter lim="800000"/>
            <a:headEnd/>
            <a:tailEnd/>
          </a:ln>
          <a:effectLst/>
        </p:spPr>
      </p:pic>
      <p:pic>
        <p:nvPicPr>
          <p:cNvPr id="217096" name="Picture 8" descr="Truck Axle Repair in Plaistow, NH | Northern Hydraulics"/>
          <p:cNvPicPr>
            <a:picLocks noChangeAspect="1" noChangeArrowheads="1"/>
          </p:cNvPicPr>
          <p:nvPr/>
        </p:nvPicPr>
        <p:blipFill>
          <a:blip r:embed="rId32"/>
          <a:srcRect/>
          <a:stretch>
            <a:fillRect/>
          </a:stretch>
        </p:blipFill>
        <p:spPr bwMode="auto">
          <a:xfrm>
            <a:off x="6786578" y="2500306"/>
            <a:ext cx="642942" cy="571504"/>
          </a:xfrm>
          <a:prstGeom prst="rect">
            <a:avLst/>
          </a:prstGeom>
          <a:noFill/>
          <a:ln w="25400">
            <a:solidFill>
              <a:srgbClr val="00FF00"/>
            </a:solidFill>
            <a:miter lim="800000"/>
            <a:headEnd/>
            <a:tailEnd/>
          </a:ln>
          <a:effectLst/>
        </p:spPr>
      </p:pic>
      <p:sp>
        <p:nvSpPr>
          <p:cNvPr id="80" name="TextBox 79"/>
          <p:cNvSpPr txBox="1"/>
          <p:nvPr/>
        </p:nvSpPr>
        <p:spPr>
          <a:xfrm>
            <a:off x="-22224" y="-23178"/>
            <a:ext cx="9166224" cy="523220"/>
          </a:xfrm>
          <a:prstGeom prst="rect">
            <a:avLst/>
          </a:prstGeom>
          <a:noFill/>
        </p:spPr>
        <p:txBody>
          <a:bodyPr wrap="square" rtlCol="0">
            <a:spAutoFit/>
          </a:bodyPr>
          <a:lstStyle/>
          <a:p>
            <a:pPr algn="ctr"/>
            <a:r>
              <a:rPr lang="en-IN" sz="2800" b="1" dirty="0" smtClean="0">
                <a:solidFill>
                  <a:srgbClr val="00FF00"/>
                </a:solidFill>
                <a:effectLst/>
                <a:latin typeface="Trebuchet MS" pitchFamily="34" charset="0"/>
              </a:rPr>
              <a:t>We have alternate fuels, don’t have alternate future </a:t>
            </a:r>
            <a:endParaRPr lang="en-IN" sz="2800" b="1" dirty="0">
              <a:solidFill>
                <a:srgbClr val="00FF00"/>
              </a:solidFill>
              <a:latin typeface="Trebuchet MS" pitchFamily="34" charset="0"/>
            </a:endParaRPr>
          </a:p>
        </p:txBody>
      </p:sp>
    </p:spTree>
    <p:extLst>
      <p:ext uri="{BB962C8B-B14F-4D97-AF65-F5344CB8AC3E}">
        <p14:creationId xmlns:p14="http://schemas.microsoft.com/office/powerpoint/2010/main" xmlns="" val="267109633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p:cNvPicPr>
            <a:picLocks noChangeAspect="1" noChangeArrowheads="1"/>
          </p:cNvPicPr>
          <p:nvPr/>
        </p:nvPicPr>
        <p:blipFill>
          <a:blip r:embed="rId3"/>
          <a:srcRect/>
          <a:stretch>
            <a:fillRect/>
          </a:stretch>
        </p:blipFill>
        <p:spPr bwMode="auto">
          <a:xfrm>
            <a:off x="0" y="0"/>
            <a:ext cx="9144000" cy="6858000"/>
          </a:xfrm>
          <a:prstGeom prst="rect">
            <a:avLst/>
          </a:prstGeom>
          <a:noFill/>
          <a:ln w="9525">
            <a:noFill/>
            <a:miter lim="800000"/>
            <a:headEnd/>
            <a:tailEnd/>
          </a:ln>
          <a:effectLst/>
        </p:spPr>
      </p:pic>
      <p:sp>
        <p:nvSpPr>
          <p:cNvPr id="5" name="Rectangle 1"/>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charset="0"/>
              <a:cs typeface="Arial" charset="0"/>
            </a:endParaRPr>
          </a:p>
        </p:txBody>
      </p:sp>
      <p:sp>
        <p:nvSpPr>
          <p:cNvPr id="11" name="Rectangle 10"/>
          <p:cNvSpPr/>
          <p:nvPr/>
        </p:nvSpPr>
        <p:spPr>
          <a:xfrm>
            <a:off x="-1" y="0"/>
            <a:ext cx="9144002" cy="6858000"/>
          </a:xfrm>
          <a:prstGeom prst="rect">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IN" dirty="0"/>
          </a:p>
        </p:txBody>
      </p:sp>
      <p:sp>
        <p:nvSpPr>
          <p:cNvPr id="10" name="TextBox 9"/>
          <p:cNvSpPr txBox="1"/>
          <p:nvPr/>
        </p:nvSpPr>
        <p:spPr>
          <a:xfrm>
            <a:off x="0" y="571480"/>
            <a:ext cx="9144000" cy="492443"/>
          </a:xfrm>
          <a:prstGeom prst="rect">
            <a:avLst/>
          </a:prstGeom>
          <a:noFill/>
        </p:spPr>
        <p:txBody>
          <a:bodyPr wrap="square" rtlCol="0">
            <a:spAutoFit/>
          </a:bodyPr>
          <a:lstStyle/>
          <a:p>
            <a:pPr algn="ctr"/>
            <a:r>
              <a:rPr lang="en-IN" sz="2600" b="1" u="sng" dirty="0" smtClean="0">
                <a:solidFill>
                  <a:srgbClr val="FFC000"/>
                </a:solidFill>
                <a:latin typeface="Trebuchet MS" pitchFamily="34" charset="0"/>
              </a:rPr>
              <a:t>FUEL SAVING - CONSUMPTION REDUCTION</a:t>
            </a:r>
            <a:endParaRPr lang="en-IN" sz="2600" b="1" dirty="0">
              <a:solidFill>
                <a:srgbClr val="FFC000"/>
              </a:solidFill>
              <a:latin typeface="Trebuchet MS" pitchFamily="34" charset="0"/>
            </a:endParaRPr>
          </a:p>
        </p:txBody>
      </p:sp>
      <p:pic>
        <p:nvPicPr>
          <p:cNvPr id="12" name="Picture 3"/>
          <p:cNvPicPr>
            <a:picLocks noChangeAspect="1" noChangeArrowheads="1"/>
          </p:cNvPicPr>
          <p:nvPr/>
        </p:nvPicPr>
        <p:blipFill>
          <a:blip r:embed="rId4" cstate="print"/>
          <a:srcRect/>
          <a:stretch>
            <a:fillRect/>
          </a:stretch>
        </p:blipFill>
        <p:spPr bwMode="auto">
          <a:xfrm>
            <a:off x="1071538" y="1142984"/>
            <a:ext cx="7072362" cy="5214974"/>
          </a:xfrm>
          <a:prstGeom prst="rect">
            <a:avLst/>
          </a:prstGeom>
          <a:noFill/>
          <a:ln w="9525">
            <a:noFill/>
            <a:miter lim="800000"/>
            <a:headEnd/>
            <a:tailEnd/>
          </a:ln>
          <a:effectLst/>
        </p:spPr>
      </p:pic>
      <p:sp>
        <p:nvSpPr>
          <p:cNvPr id="9" name="TextBox 8"/>
          <p:cNvSpPr txBox="1"/>
          <p:nvPr/>
        </p:nvSpPr>
        <p:spPr>
          <a:xfrm>
            <a:off x="-22224" y="-23178"/>
            <a:ext cx="9166224" cy="523220"/>
          </a:xfrm>
          <a:prstGeom prst="rect">
            <a:avLst/>
          </a:prstGeom>
          <a:noFill/>
        </p:spPr>
        <p:txBody>
          <a:bodyPr wrap="square" rtlCol="0">
            <a:spAutoFit/>
          </a:bodyPr>
          <a:lstStyle/>
          <a:p>
            <a:pPr algn="ctr"/>
            <a:r>
              <a:rPr lang="en-IN" sz="2800" b="1" dirty="0" smtClean="0">
                <a:solidFill>
                  <a:srgbClr val="00FF00"/>
                </a:solidFill>
                <a:effectLst/>
                <a:latin typeface="Trebuchet MS" pitchFamily="34" charset="0"/>
              </a:rPr>
              <a:t>We have alternate fuels, don’t have alternate future </a:t>
            </a:r>
            <a:endParaRPr lang="en-IN" sz="2800" b="1" dirty="0">
              <a:solidFill>
                <a:srgbClr val="00FF00"/>
              </a:solidFill>
              <a:latin typeface="Trebuchet MS" pitchFamily="34" charset="0"/>
            </a:endParaRPr>
          </a:p>
        </p:txBody>
      </p:sp>
    </p:spTree>
    <p:extLst>
      <p:ext uri="{BB962C8B-B14F-4D97-AF65-F5344CB8AC3E}">
        <p14:creationId xmlns:p14="http://schemas.microsoft.com/office/powerpoint/2010/main" xmlns="" val="267109633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p:cNvPicPr>
            <a:picLocks noChangeAspect="1" noChangeArrowheads="1"/>
          </p:cNvPicPr>
          <p:nvPr/>
        </p:nvPicPr>
        <p:blipFill>
          <a:blip r:embed="rId3"/>
          <a:srcRect/>
          <a:stretch>
            <a:fillRect/>
          </a:stretch>
        </p:blipFill>
        <p:spPr bwMode="auto">
          <a:xfrm>
            <a:off x="0" y="0"/>
            <a:ext cx="9144000" cy="6858000"/>
          </a:xfrm>
          <a:prstGeom prst="rect">
            <a:avLst/>
          </a:prstGeom>
          <a:noFill/>
          <a:ln w="9525">
            <a:noFill/>
            <a:miter lim="800000"/>
            <a:headEnd/>
            <a:tailEnd/>
          </a:ln>
          <a:effectLst/>
        </p:spPr>
      </p:pic>
      <p:sp>
        <p:nvSpPr>
          <p:cNvPr id="5" name="Rectangle 1"/>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charset="0"/>
              <a:cs typeface="Arial" charset="0"/>
            </a:endParaRPr>
          </a:p>
        </p:txBody>
      </p:sp>
      <p:sp>
        <p:nvSpPr>
          <p:cNvPr id="11" name="Rectangle 10"/>
          <p:cNvSpPr/>
          <p:nvPr/>
        </p:nvSpPr>
        <p:spPr>
          <a:xfrm>
            <a:off x="-1" y="0"/>
            <a:ext cx="9144002" cy="6858000"/>
          </a:xfrm>
          <a:prstGeom prst="rect">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IN" dirty="0"/>
          </a:p>
        </p:txBody>
      </p:sp>
      <p:pic>
        <p:nvPicPr>
          <p:cNvPr id="9" name="table"/>
          <p:cNvPicPr>
            <a:picLocks noChangeAspect="1"/>
          </p:cNvPicPr>
          <p:nvPr/>
        </p:nvPicPr>
        <p:blipFill>
          <a:blip r:embed="rId4"/>
          <a:stretch>
            <a:fillRect/>
          </a:stretch>
        </p:blipFill>
        <p:spPr>
          <a:xfrm>
            <a:off x="271913" y="1639355"/>
            <a:ext cx="8650974" cy="1579001"/>
          </a:xfrm>
          <a:prstGeom prst="rect">
            <a:avLst/>
          </a:prstGeom>
        </p:spPr>
      </p:pic>
      <p:sp>
        <p:nvSpPr>
          <p:cNvPr id="10" name="TextBox 10"/>
          <p:cNvSpPr txBox="1"/>
          <p:nvPr/>
        </p:nvSpPr>
        <p:spPr>
          <a:xfrm>
            <a:off x="344750" y="567785"/>
            <a:ext cx="8501122" cy="1077218"/>
          </a:xfrm>
          <a:prstGeom prst="rect">
            <a:avLst/>
          </a:prstGeom>
          <a:noFill/>
          <a:ln w="25400">
            <a:solidFill>
              <a:schemeClr val="bg1"/>
            </a:solidFill>
          </a:ln>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IN" sz="1600" b="1" dirty="0" smtClean="0">
                <a:solidFill>
                  <a:srgbClr val="66FF66"/>
                </a:solidFill>
                <a:latin typeface="Trebuchet MS" pitchFamily="34" charset="0"/>
              </a:rPr>
              <a:t>(Global Public Transport Expert , “</a:t>
            </a:r>
            <a:r>
              <a:rPr lang="en-IN" sz="1600" b="1" dirty="0" err="1" smtClean="0">
                <a:solidFill>
                  <a:srgbClr val="66FF66"/>
                </a:solidFill>
                <a:latin typeface="Trebuchet MS" pitchFamily="34" charset="0"/>
              </a:rPr>
              <a:t>MaaS</a:t>
            </a:r>
            <a:r>
              <a:rPr lang="en-IN" sz="1600" b="1" dirty="0" smtClean="0">
                <a:solidFill>
                  <a:srgbClr val="66FF66"/>
                </a:solidFill>
                <a:latin typeface="Trebuchet MS" pitchFamily="34" charset="0"/>
              </a:rPr>
              <a:t>”, EV &amp; Charging , Alternate Fuels Expert)</a:t>
            </a:r>
          </a:p>
          <a:p>
            <a:pPr algn="ctr"/>
            <a:r>
              <a:rPr lang="en-IN" sz="1600" b="1" dirty="0" smtClean="0">
                <a:solidFill>
                  <a:srgbClr val="FFFF00"/>
                </a:solidFill>
                <a:latin typeface="Trebuchet MS" pitchFamily="34" charset="0"/>
              </a:rPr>
              <a:t>B.E, </a:t>
            </a:r>
            <a:r>
              <a:rPr lang="en-IN" sz="1600" b="1" dirty="0" err="1" smtClean="0">
                <a:solidFill>
                  <a:srgbClr val="FFFF00"/>
                </a:solidFill>
                <a:latin typeface="Trebuchet MS" pitchFamily="34" charset="0"/>
              </a:rPr>
              <a:t>M.S,Ph.D,MITE</a:t>
            </a:r>
            <a:r>
              <a:rPr lang="en-IN" sz="1600" b="1" dirty="0" smtClean="0">
                <a:solidFill>
                  <a:srgbClr val="FFFF00"/>
                </a:solidFill>
                <a:latin typeface="Trebuchet MS" pitchFamily="34" charset="0"/>
              </a:rPr>
              <a:t>(USA),MISQM(USA),FIE(INDIA), </a:t>
            </a:r>
            <a:r>
              <a:rPr lang="en-IN" sz="1600" b="1" dirty="0" err="1" smtClean="0">
                <a:solidFill>
                  <a:srgbClr val="FFFF00"/>
                </a:solidFill>
                <a:latin typeface="Trebuchet MS" pitchFamily="34" charset="0"/>
              </a:rPr>
              <a:t>C.Eng</a:t>
            </a:r>
            <a:r>
              <a:rPr lang="en-IN" sz="1600" b="1" dirty="0" smtClean="0">
                <a:solidFill>
                  <a:srgbClr val="FFFF00"/>
                </a:solidFill>
                <a:latin typeface="Trebuchet MS" pitchFamily="34" charset="0"/>
              </a:rPr>
              <a:t>(India)</a:t>
            </a:r>
          </a:p>
          <a:p>
            <a:pPr lvl="0" algn="ctr" fontAlgn="base">
              <a:spcBef>
                <a:spcPct val="0"/>
              </a:spcBef>
              <a:spcAft>
                <a:spcPct val="0"/>
              </a:spcAft>
            </a:pPr>
            <a:r>
              <a:rPr lang="en-US" sz="1600" b="1" dirty="0" smtClean="0">
                <a:solidFill>
                  <a:schemeClr val="bg1"/>
                </a:solidFill>
                <a:latin typeface="Trebuchet MS" pitchFamily="34" charset="0"/>
                <a:ea typeface="Calibri" pitchFamily="34" charset="0"/>
                <a:cs typeface="Times New Roman" pitchFamily="18" charset="0"/>
              </a:rPr>
              <a:t>Address : No.1/974, NSC Bose Street, </a:t>
            </a:r>
            <a:r>
              <a:rPr lang="en-US" sz="1600" b="1" dirty="0" err="1" smtClean="0">
                <a:solidFill>
                  <a:schemeClr val="bg1"/>
                </a:solidFill>
                <a:latin typeface="Trebuchet MS" pitchFamily="34" charset="0"/>
                <a:ea typeface="Calibri" pitchFamily="34" charset="0"/>
                <a:cs typeface="Times New Roman" pitchFamily="18" charset="0"/>
              </a:rPr>
              <a:t>Bhavaani</a:t>
            </a:r>
            <a:r>
              <a:rPr lang="en-US" sz="1600" b="1" dirty="0" smtClean="0">
                <a:solidFill>
                  <a:schemeClr val="bg1"/>
                </a:solidFill>
                <a:latin typeface="Trebuchet MS" pitchFamily="34" charset="0"/>
                <a:ea typeface="Calibri" pitchFamily="34" charset="0"/>
                <a:cs typeface="Times New Roman" pitchFamily="18" charset="0"/>
              </a:rPr>
              <a:t> Nagar, Redhills,Chennai-600052.</a:t>
            </a:r>
            <a:endParaRPr lang="en-US" sz="1600" dirty="0" smtClean="0">
              <a:solidFill>
                <a:schemeClr val="bg1"/>
              </a:solidFill>
              <a:latin typeface="Arial" pitchFamily="34" charset="0"/>
              <a:cs typeface="Arial" pitchFamily="34" charset="0"/>
            </a:endParaRPr>
          </a:p>
          <a:p>
            <a:pPr lvl="0" algn="ctr" eaLnBrk="0" fontAlgn="base" hangingPunct="0">
              <a:spcBef>
                <a:spcPct val="0"/>
              </a:spcBef>
              <a:spcAft>
                <a:spcPct val="0"/>
              </a:spcAft>
            </a:pPr>
            <a:r>
              <a:rPr lang="en-US" sz="1600" b="1" dirty="0" err="1" smtClean="0">
                <a:solidFill>
                  <a:srgbClr val="66FF66"/>
                </a:solidFill>
                <a:latin typeface="Trebuchet MS" pitchFamily="34" charset="0"/>
                <a:ea typeface="Calibri" pitchFamily="34" charset="0"/>
                <a:cs typeface="Times New Roman" pitchFamily="18" charset="0"/>
              </a:rPr>
              <a:t>Phone.No</a:t>
            </a:r>
            <a:r>
              <a:rPr lang="en-US" sz="1600" b="1" dirty="0" smtClean="0">
                <a:solidFill>
                  <a:srgbClr val="66FF66"/>
                </a:solidFill>
                <a:latin typeface="Trebuchet MS" pitchFamily="34" charset="0"/>
                <a:ea typeface="Calibri" pitchFamily="34" charset="0"/>
                <a:cs typeface="Times New Roman" pitchFamily="18" charset="0"/>
              </a:rPr>
              <a:t>: +91-97899 59270, Mail : adroit.amudhan@gmail.com</a:t>
            </a:r>
            <a:endParaRPr lang="en-IN" sz="1600" b="1" dirty="0" smtClean="0">
              <a:solidFill>
                <a:srgbClr val="66FF66"/>
              </a:solidFill>
              <a:latin typeface="Trebuchet MS" pitchFamily="34" charset="0"/>
            </a:endParaRPr>
          </a:p>
        </p:txBody>
      </p:sp>
      <p:pic>
        <p:nvPicPr>
          <p:cNvPr id="12" name="table"/>
          <p:cNvPicPr>
            <a:picLocks noChangeAspect="1"/>
          </p:cNvPicPr>
          <p:nvPr/>
        </p:nvPicPr>
        <p:blipFill>
          <a:blip r:embed="rId5"/>
          <a:stretch>
            <a:fillRect/>
          </a:stretch>
        </p:blipFill>
        <p:spPr>
          <a:xfrm>
            <a:off x="271913" y="4416034"/>
            <a:ext cx="8650974" cy="1883827"/>
          </a:xfrm>
          <a:prstGeom prst="rect">
            <a:avLst/>
          </a:prstGeom>
        </p:spPr>
      </p:pic>
      <p:pic>
        <p:nvPicPr>
          <p:cNvPr id="13" name="table"/>
          <p:cNvPicPr>
            <a:picLocks noChangeAspect="1"/>
          </p:cNvPicPr>
          <p:nvPr/>
        </p:nvPicPr>
        <p:blipFill>
          <a:blip r:embed="rId6"/>
          <a:stretch>
            <a:fillRect/>
          </a:stretch>
        </p:blipFill>
        <p:spPr>
          <a:xfrm>
            <a:off x="271913" y="3072882"/>
            <a:ext cx="8650974" cy="1487553"/>
          </a:xfrm>
          <a:prstGeom prst="rect">
            <a:avLst/>
          </a:prstGeom>
        </p:spPr>
      </p:pic>
      <p:sp>
        <p:nvSpPr>
          <p:cNvPr id="14" name="TextBox 5"/>
          <p:cNvSpPr txBox="1"/>
          <p:nvPr/>
        </p:nvSpPr>
        <p:spPr>
          <a:xfrm>
            <a:off x="-11112" y="-46548"/>
            <a:ext cx="9166224" cy="52322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IN" sz="2800" b="1" dirty="0" err="1" smtClean="0">
                <a:solidFill>
                  <a:srgbClr val="00FF00"/>
                </a:solidFill>
                <a:effectLst/>
                <a:latin typeface="Trebuchet MS" pitchFamily="34" charset="0"/>
              </a:rPr>
              <a:t>Dr.V.Amudhan</a:t>
            </a:r>
            <a:endParaRPr lang="en-IN" sz="2800" b="1" dirty="0">
              <a:solidFill>
                <a:srgbClr val="00FF00"/>
              </a:solidFill>
              <a:latin typeface="Trebuchet MS" pitchFamily="34" charset="0"/>
            </a:endParaRPr>
          </a:p>
        </p:txBody>
      </p:sp>
    </p:spTree>
    <p:extLst>
      <p:ext uri="{BB962C8B-B14F-4D97-AF65-F5344CB8AC3E}">
        <p14:creationId xmlns:p14="http://schemas.microsoft.com/office/powerpoint/2010/main" xmlns="" val="267109633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2"/>
          <p:cNvPicPr>
            <a:picLocks noChangeAspect="1" noChangeArrowheads="1"/>
          </p:cNvPicPr>
          <p:nvPr/>
        </p:nvPicPr>
        <p:blipFill>
          <a:blip r:embed="rId3"/>
          <a:srcRect/>
          <a:stretch>
            <a:fillRect/>
          </a:stretch>
        </p:blipFill>
        <p:spPr bwMode="auto">
          <a:xfrm>
            <a:off x="0" y="0"/>
            <a:ext cx="9144000" cy="6858000"/>
          </a:xfrm>
          <a:prstGeom prst="rect">
            <a:avLst/>
          </a:prstGeom>
          <a:noFill/>
          <a:ln w="9525">
            <a:noFill/>
            <a:miter lim="800000"/>
            <a:headEnd/>
            <a:tailEnd/>
          </a:ln>
          <a:effectLst/>
        </p:spPr>
      </p:pic>
      <p:sp>
        <p:nvSpPr>
          <p:cNvPr id="5" name="Rectangle 1"/>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cs typeface="Arial" charset="0"/>
            </a:endParaRPr>
          </a:p>
        </p:txBody>
      </p:sp>
      <p:sp>
        <p:nvSpPr>
          <p:cNvPr id="11" name="Rectangle 10"/>
          <p:cNvSpPr/>
          <p:nvPr/>
        </p:nvSpPr>
        <p:spPr>
          <a:xfrm>
            <a:off x="-1" y="0"/>
            <a:ext cx="9144002" cy="6858000"/>
          </a:xfrm>
          <a:prstGeom prst="rect">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IN"/>
          </a:p>
        </p:txBody>
      </p:sp>
      <p:sp>
        <p:nvSpPr>
          <p:cNvPr id="390146" name="AutoShape 2" descr="https://www.swarco.com/sites/default/files/public/stories/hero/2018-10/swarco_illustration_smartcity_ecosystems_nordic_version.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sp>
        <p:nvSpPr>
          <p:cNvPr id="263172" name="AutoShape 4" descr="3 Ps of Predictive Maintenance - Slide 1"/>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sp>
        <p:nvSpPr>
          <p:cNvPr id="12" name="TextBox 11"/>
          <p:cNvSpPr txBox="1"/>
          <p:nvPr/>
        </p:nvSpPr>
        <p:spPr>
          <a:xfrm>
            <a:off x="642910" y="571480"/>
            <a:ext cx="8286808" cy="492443"/>
          </a:xfrm>
          <a:prstGeom prst="rect">
            <a:avLst/>
          </a:prstGeom>
          <a:noFill/>
        </p:spPr>
        <p:txBody>
          <a:bodyPr wrap="square" rtlCol="0">
            <a:spAutoFit/>
          </a:bodyPr>
          <a:lstStyle/>
          <a:p>
            <a:pPr algn="ctr"/>
            <a:r>
              <a:rPr lang="en-IN" sz="2600" b="1" u="sng" dirty="0" smtClean="0">
                <a:solidFill>
                  <a:srgbClr val="FFC000"/>
                </a:solidFill>
                <a:latin typeface="Trebuchet MS" pitchFamily="34" charset="0"/>
              </a:rPr>
              <a:t>3.ALTERNATE FUELS</a:t>
            </a:r>
            <a:endParaRPr lang="en-IN" sz="2600" b="1" u="sng" dirty="0">
              <a:solidFill>
                <a:srgbClr val="FFC000"/>
              </a:solidFill>
              <a:latin typeface="Trebuchet MS" pitchFamily="34" charset="0"/>
            </a:endParaRPr>
          </a:p>
        </p:txBody>
      </p:sp>
      <p:sp>
        <p:nvSpPr>
          <p:cNvPr id="283650" name="AutoShape 2" descr="Pros and Cons of Alternative Fuel Vehicles - Fuels Market New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sp>
        <p:nvSpPr>
          <p:cNvPr id="13" name="TextBox 12"/>
          <p:cNvSpPr txBox="1"/>
          <p:nvPr/>
        </p:nvSpPr>
        <p:spPr>
          <a:xfrm>
            <a:off x="500034" y="1285860"/>
            <a:ext cx="4071966" cy="3416320"/>
          </a:xfrm>
          <a:prstGeom prst="rect">
            <a:avLst/>
          </a:prstGeom>
          <a:noFill/>
        </p:spPr>
        <p:txBody>
          <a:bodyPr wrap="square" rtlCol="0">
            <a:spAutoFit/>
          </a:bodyPr>
          <a:lstStyle/>
          <a:p>
            <a:pPr algn="just"/>
            <a:r>
              <a:rPr lang="en-IN" dirty="0" smtClean="0">
                <a:solidFill>
                  <a:schemeClr val="bg1"/>
                </a:solidFill>
                <a:latin typeface="Trebuchet MS" pitchFamily="34" charset="0"/>
              </a:rPr>
              <a:t>Considering the steep expenses associated with diesel, TNSTU ought to explore alternative fuel options. It's crucial to compile a list of substitutes for petroleum-based fuels that can be adopted in public transportation. The escalating prices of diesel necessitate a thoughtful examination of alternative fuel possibilities. This evaluation should encompass on the following for our current fleet</a:t>
            </a:r>
            <a:r>
              <a:rPr lang="en-IN" dirty="0" smtClean="0"/>
              <a:t>..</a:t>
            </a:r>
          </a:p>
        </p:txBody>
      </p:sp>
      <p:sp>
        <p:nvSpPr>
          <p:cNvPr id="14" name="TextBox 13"/>
          <p:cNvSpPr txBox="1"/>
          <p:nvPr/>
        </p:nvSpPr>
        <p:spPr>
          <a:xfrm>
            <a:off x="500034" y="4643446"/>
            <a:ext cx="4071966" cy="1477328"/>
          </a:xfrm>
          <a:prstGeom prst="rect">
            <a:avLst/>
          </a:prstGeom>
          <a:noFill/>
        </p:spPr>
        <p:txBody>
          <a:bodyPr wrap="square" rtlCol="0">
            <a:spAutoFit/>
          </a:bodyPr>
          <a:lstStyle/>
          <a:p>
            <a:pPr marL="342900" indent="-342900" algn="just">
              <a:buFont typeface="Wingdings" pitchFamily="2" charset="2"/>
              <a:buChar char="v"/>
            </a:pPr>
            <a:r>
              <a:rPr lang="en-IN" b="1" dirty="0" smtClean="0">
                <a:solidFill>
                  <a:srgbClr val="00FF00"/>
                </a:solidFill>
                <a:latin typeface="Trebuchet MS" pitchFamily="34" charset="0"/>
              </a:rPr>
              <a:t>  Economically competitive</a:t>
            </a:r>
          </a:p>
          <a:p>
            <a:pPr marL="342900" indent="-342900" algn="just">
              <a:buFont typeface="Wingdings" pitchFamily="2" charset="2"/>
              <a:buChar char="v"/>
            </a:pPr>
            <a:r>
              <a:rPr lang="en-IN" b="1" dirty="0" smtClean="0">
                <a:solidFill>
                  <a:srgbClr val="00FF00"/>
                </a:solidFill>
                <a:latin typeface="Trebuchet MS" pitchFamily="34" charset="0"/>
              </a:rPr>
              <a:t>  Technical acceptability for</a:t>
            </a:r>
          </a:p>
          <a:p>
            <a:pPr marL="342900" indent="-342900" algn="just"/>
            <a:r>
              <a:rPr lang="en-IN" b="1" dirty="0" smtClean="0">
                <a:solidFill>
                  <a:srgbClr val="00FF00"/>
                </a:solidFill>
                <a:latin typeface="Trebuchet MS" pitchFamily="34" charset="0"/>
              </a:rPr>
              <a:t>	  existing vehicles </a:t>
            </a:r>
          </a:p>
          <a:p>
            <a:pPr marL="342900" indent="-342900" algn="just">
              <a:buFont typeface="Wingdings" pitchFamily="2" charset="2"/>
              <a:buChar char="v"/>
            </a:pPr>
            <a:r>
              <a:rPr lang="en-IN" b="1" dirty="0" smtClean="0">
                <a:solidFill>
                  <a:srgbClr val="00FF00"/>
                </a:solidFill>
                <a:latin typeface="Trebuchet MS" pitchFamily="34" charset="0"/>
              </a:rPr>
              <a:t>  Environmentally acceptable </a:t>
            </a:r>
          </a:p>
          <a:p>
            <a:pPr marL="342900" indent="-342900" algn="just">
              <a:buFont typeface="Wingdings" pitchFamily="2" charset="2"/>
              <a:buChar char="v"/>
            </a:pPr>
            <a:r>
              <a:rPr lang="en-IN" b="1" dirty="0" smtClean="0">
                <a:solidFill>
                  <a:srgbClr val="00FF00"/>
                </a:solidFill>
                <a:latin typeface="Trebuchet MS" pitchFamily="34" charset="0"/>
              </a:rPr>
              <a:t>  Safety &amp; availability. </a:t>
            </a:r>
            <a:endParaRPr lang="en-IN" dirty="0">
              <a:solidFill>
                <a:srgbClr val="00FF00"/>
              </a:solidFill>
            </a:endParaRPr>
          </a:p>
        </p:txBody>
      </p:sp>
      <p:pic>
        <p:nvPicPr>
          <p:cNvPr id="287746" name="Picture 2" descr="More Reasons To Check Out Alternative Energy Sources | BioEnergy Consult"/>
          <p:cNvPicPr>
            <a:picLocks noChangeAspect="1" noChangeArrowheads="1"/>
          </p:cNvPicPr>
          <p:nvPr/>
        </p:nvPicPr>
        <p:blipFill>
          <a:blip r:embed="rId4"/>
          <a:srcRect/>
          <a:stretch>
            <a:fillRect/>
          </a:stretch>
        </p:blipFill>
        <p:spPr bwMode="auto">
          <a:xfrm>
            <a:off x="5000628" y="1285860"/>
            <a:ext cx="3964809" cy="5072098"/>
          </a:xfrm>
          <a:prstGeom prst="rect">
            <a:avLst/>
          </a:prstGeom>
          <a:noFill/>
        </p:spPr>
      </p:pic>
      <p:sp>
        <p:nvSpPr>
          <p:cNvPr id="16" name="TextBox 15"/>
          <p:cNvSpPr txBox="1"/>
          <p:nvPr/>
        </p:nvSpPr>
        <p:spPr>
          <a:xfrm>
            <a:off x="-22224" y="-23178"/>
            <a:ext cx="9166224" cy="523220"/>
          </a:xfrm>
          <a:prstGeom prst="rect">
            <a:avLst/>
          </a:prstGeom>
          <a:noFill/>
        </p:spPr>
        <p:txBody>
          <a:bodyPr wrap="square" rtlCol="0">
            <a:spAutoFit/>
          </a:bodyPr>
          <a:lstStyle/>
          <a:p>
            <a:pPr algn="ctr"/>
            <a:r>
              <a:rPr lang="en-IN" sz="2800" b="1" dirty="0" smtClean="0">
                <a:solidFill>
                  <a:srgbClr val="00FF00"/>
                </a:solidFill>
                <a:effectLst/>
                <a:latin typeface="Trebuchet MS" pitchFamily="34" charset="0"/>
              </a:rPr>
              <a:t>We have alternate fuels, don’t have alternate future </a:t>
            </a:r>
            <a:endParaRPr lang="en-IN" sz="2800" b="1" dirty="0">
              <a:solidFill>
                <a:srgbClr val="00FF00"/>
              </a:solidFill>
              <a:latin typeface="Trebuchet MS" pitchFamily="34" charset="0"/>
            </a:endParaRPr>
          </a:p>
        </p:txBody>
      </p:sp>
    </p:spTree>
    <p:extLst>
      <p:ext uri="{BB962C8B-B14F-4D97-AF65-F5344CB8AC3E}">
        <p14:creationId xmlns:p14="http://schemas.microsoft.com/office/powerpoint/2010/main" xmlns="" val="267109633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2"/>
          <p:cNvPicPr>
            <a:picLocks noChangeAspect="1" noChangeArrowheads="1"/>
          </p:cNvPicPr>
          <p:nvPr/>
        </p:nvPicPr>
        <p:blipFill>
          <a:blip r:embed="rId3"/>
          <a:srcRect/>
          <a:stretch>
            <a:fillRect/>
          </a:stretch>
        </p:blipFill>
        <p:spPr bwMode="auto">
          <a:xfrm>
            <a:off x="0" y="0"/>
            <a:ext cx="9144000" cy="6858000"/>
          </a:xfrm>
          <a:prstGeom prst="rect">
            <a:avLst/>
          </a:prstGeom>
          <a:noFill/>
          <a:ln w="9525">
            <a:noFill/>
            <a:miter lim="800000"/>
            <a:headEnd/>
            <a:tailEnd/>
          </a:ln>
          <a:effectLst/>
        </p:spPr>
      </p:pic>
      <p:sp>
        <p:nvSpPr>
          <p:cNvPr id="5" name="Rectangle 1"/>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cs typeface="Arial" charset="0"/>
            </a:endParaRPr>
          </a:p>
        </p:txBody>
      </p:sp>
      <p:sp>
        <p:nvSpPr>
          <p:cNvPr id="11" name="Rectangle 10"/>
          <p:cNvSpPr/>
          <p:nvPr/>
        </p:nvSpPr>
        <p:spPr>
          <a:xfrm>
            <a:off x="-1" y="0"/>
            <a:ext cx="9144002" cy="6858000"/>
          </a:xfrm>
          <a:prstGeom prst="rect">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IN"/>
          </a:p>
        </p:txBody>
      </p:sp>
      <p:sp>
        <p:nvSpPr>
          <p:cNvPr id="390146" name="AutoShape 2" descr="https://www.swarco.com/sites/default/files/public/stories/hero/2018-10/swarco_illustration_smartcity_ecosystems_nordic_version.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sp>
        <p:nvSpPr>
          <p:cNvPr id="263172" name="AutoShape 4" descr="3 Ps of Predictive Maintenance - Slide 1"/>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sp>
        <p:nvSpPr>
          <p:cNvPr id="283650" name="AutoShape 2" descr="Pros and Cons of Alternative Fuel Vehicles - Fuels Market New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sp>
        <p:nvSpPr>
          <p:cNvPr id="17" name="TextBox 16"/>
          <p:cNvSpPr txBox="1"/>
          <p:nvPr/>
        </p:nvSpPr>
        <p:spPr>
          <a:xfrm>
            <a:off x="571472" y="571480"/>
            <a:ext cx="7805529" cy="523220"/>
          </a:xfrm>
          <a:prstGeom prst="rect">
            <a:avLst/>
          </a:prstGeom>
          <a:noFill/>
        </p:spPr>
        <p:txBody>
          <a:bodyPr wrap="square" rtlCol="0">
            <a:spAutoFit/>
          </a:bodyPr>
          <a:lstStyle/>
          <a:p>
            <a:pPr algn="ctr"/>
            <a:r>
              <a:rPr lang="en-IN" sz="2800" b="1" u="sng" dirty="0" smtClean="0">
                <a:solidFill>
                  <a:srgbClr val="FFC000"/>
                </a:solidFill>
                <a:latin typeface="Trebuchet MS" pitchFamily="34" charset="0"/>
              </a:rPr>
              <a:t>ALTERNATIVE ENERGY SOURCES - FUTURE?</a:t>
            </a:r>
            <a:endParaRPr lang="en-IN" sz="2800" b="1" u="sng" dirty="0">
              <a:solidFill>
                <a:srgbClr val="FFC000"/>
              </a:solidFill>
              <a:latin typeface="Trebuchet MS" pitchFamily="34" charset="0"/>
            </a:endParaRPr>
          </a:p>
        </p:txBody>
      </p:sp>
      <p:pic>
        <p:nvPicPr>
          <p:cNvPr id="18" name="Picture 2"/>
          <p:cNvPicPr>
            <a:picLocks noChangeAspect="1" noChangeArrowheads="1"/>
          </p:cNvPicPr>
          <p:nvPr/>
        </p:nvPicPr>
        <p:blipFill>
          <a:blip r:embed="rId4" cstate="print"/>
          <a:srcRect/>
          <a:stretch>
            <a:fillRect/>
          </a:stretch>
        </p:blipFill>
        <p:spPr bwMode="auto">
          <a:xfrm>
            <a:off x="857224" y="1350804"/>
            <a:ext cx="866770" cy="1091541"/>
          </a:xfrm>
          <a:prstGeom prst="rect">
            <a:avLst/>
          </a:prstGeom>
          <a:noFill/>
          <a:ln w="9525">
            <a:noFill/>
            <a:miter lim="800000"/>
            <a:headEnd/>
            <a:tailEnd/>
          </a:ln>
          <a:effectLst/>
        </p:spPr>
      </p:pic>
      <p:pic>
        <p:nvPicPr>
          <p:cNvPr id="19" name="Picture 3"/>
          <p:cNvPicPr>
            <a:picLocks noChangeAspect="1" noChangeArrowheads="1"/>
          </p:cNvPicPr>
          <p:nvPr/>
        </p:nvPicPr>
        <p:blipFill>
          <a:blip r:embed="rId5" cstate="print"/>
          <a:srcRect/>
          <a:stretch>
            <a:fillRect/>
          </a:stretch>
        </p:blipFill>
        <p:spPr bwMode="auto">
          <a:xfrm>
            <a:off x="1928794" y="1357298"/>
            <a:ext cx="1356632" cy="1162044"/>
          </a:xfrm>
          <a:prstGeom prst="rect">
            <a:avLst/>
          </a:prstGeom>
          <a:noFill/>
          <a:ln w="9525">
            <a:noFill/>
            <a:miter lim="800000"/>
            <a:headEnd/>
            <a:tailEnd/>
          </a:ln>
          <a:effectLst/>
        </p:spPr>
      </p:pic>
      <p:pic>
        <p:nvPicPr>
          <p:cNvPr id="20" name="Picture 4"/>
          <p:cNvPicPr>
            <a:picLocks noChangeAspect="1" noChangeArrowheads="1"/>
          </p:cNvPicPr>
          <p:nvPr/>
        </p:nvPicPr>
        <p:blipFill>
          <a:blip r:embed="rId6"/>
          <a:srcRect/>
          <a:stretch>
            <a:fillRect/>
          </a:stretch>
        </p:blipFill>
        <p:spPr bwMode="auto">
          <a:xfrm>
            <a:off x="3714744" y="1350804"/>
            <a:ext cx="1520820" cy="1143008"/>
          </a:xfrm>
          <a:prstGeom prst="rect">
            <a:avLst/>
          </a:prstGeom>
          <a:noFill/>
          <a:ln w="9525">
            <a:noFill/>
            <a:miter lim="800000"/>
            <a:headEnd/>
            <a:tailEnd/>
          </a:ln>
          <a:effectLst/>
        </p:spPr>
      </p:pic>
      <p:pic>
        <p:nvPicPr>
          <p:cNvPr id="21" name="Picture 5"/>
          <p:cNvPicPr>
            <a:picLocks noChangeAspect="1" noChangeArrowheads="1"/>
          </p:cNvPicPr>
          <p:nvPr/>
        </p:nvPicPr>
        <p:blipFill>
          <a:blip r:embed="rId7"/>
          <a:srcRect/>
          <a:stretch>
            <a:fillRect/>
          </a:stretch>
        </p:blipFill>
        <p:spPr bwMode="auto">
          <a:xfrm>
            <a:off x="5572132" y="1285860"/>
            <a:ext cx="1643074" cy="1207952"/>
          </a:xfrm>
          <a:prstGeom prst="rect">
            <a:avLst/>
          </a:prstGeom>
          <a:noFill/>
          <a:ln w="9525">
            <a:noFill/>
            <a:miter lim="800000"/>
            <a:headEnd/>
            <a:tailEnd/>
          </a:ln>
          <a:effectLst/>
        </p:spPr>
      </p:pic>
      <p:pic>
        <p:nvPicPr>
          <p:cNvPr id="22" name="Picture 6"/>
          <p:cNvPicPr>
            <a:picLocks noChangeAspect="1" noChangeArrowheads="1"/>
          </p:cNvPicPr>
          <p:nvPr/>
        </p:nvPicPr>
        <p:blipFill>
          <a:blip r:embed="rId8"/>
          <a:srcRect/>
          <a:stretch>
            <a:fillRect/>
          </a:stretch>
        </p:blipFill>
        <p:spPr bwMode="auto">
          <a:xfrm>
            <a:off x="572570" y="4071942"/>
            <a:ext cx="1427662" cy="1428760"/>
          </a:xfrm>
          <a:prstGeom prst="rect">
            <a:avLst/>
          </a:prstGeom>
          <a:noFill/>
          <a:ln w="9525">
            <a:noFill/>
            <a:miter lim="800000"/>
            <a:headEnd/>
            <a:tailEnd/>
          </a:ln>
          <a:effectLst/>
        </p:spPr>
      </p:pic>
      <p:sp>
        <p:nvSpPr>
          <p:cNvPr id="23" name="TextBox 22"/>
          <p:cNvSpPr txBox="1"/>
          <p:nvPr/>
        </p:nvSpPr>
        <p:spPr>
          <a:xfrm>
            <a:off x="5715008" y="2613948"/>
            <a:ext cx="1214446" cy="707886"/>
          </a:xfrm>
          <a:prstGeom prst="rect">
            <a:avLst/>
          </a:prstGeom>
          <a:noFill/>
        </p:spPr>
        <p:txBody>
          <a:bodyPr wrap="square" rtlCol="0">
            <a:spAutoFit/>
          </a:bodyPr>
          <a:lstStyle/>
          <a:p>
            <a:pPr algn="ctr"/>
            <a:r>
              <a:rPr lang="en-IN" sz="2000" b="1" dirty="0" smtClean="0">
                <a:solidFill>
                  <a:schemeClr val="bg1"/>
                </a:solidFill>
                <a:latin typeface="Trebuchet MS" pitchFamily="34" charset="0"/>
              </a:rPr>
              <a:t>TIDAL ENERGY</a:t>
            </a:r>
          </a:p>
        </p:txBody>
      </p:sp>
      <p:sp>
        <p:nvSpPr>
          <p:cNvPr id="24" name="TextBox 23"/>
          <p:cNvSpPr txBox="1"/>
          <p:nvPr/>
        </p:nvSpPr>
        <p:spPr>
          <a:xfrm>
            <a:off x="3571868" y="2649676"/>
            <a:ext cx="2000264" cy="707886"/>
          </a:xfrm>
          <a:prstGeom prst="rect">
            <a:avLst/>
          </a:prstGeom>
          <a:noFill/>
        </p:spPr>
        <p:txBody>
          <a:bodyPr wrap="square" rtlCol="0">
            <a:spAutoFit/>
          </a:bodyPr>
          <a:lstStyle/>
          <a:p>
            <a:pPr algn="ctr"/>
            <a:r>
              <a:rPr lang="en-IN" sz="2000" b="1" dirty="0" smtClean="0">
                <a:solidFill>
                  <a:schemeClr val="bg1"/>
                </a:solidFill>
                <a:latin typeface="Trebuchet MS" pitchFamily="34" charset="0"/>
              </a:rPr>
              <a:t>HYDRO-POWER</a:t>
            </a:r>
          </a:p>
          <a:p>
            <a:pPr algn="ctr"/>
            <a:r>
              <a:rPr lang="en-IN" sz="2000" b="1" dirty="0" smtClean="0">
                <a:solidFill>
                  <a:schemeClr val="bg1"/>
                </a:solidFill>
                <a:latin typeface="Trebuchet MS" pitchFamily="34" charset="0"/>
              </a:rPr>
              <a:t>ENERGY</a:t>
            </a:r>
          </a:p>
        </p:txBody>
      </p:sp>
      <p:sp>
        <p:nvSpPr>
          <p:cNvPr id="25" name="TextBox 24"/>
          <p:cNvSpPr txBox="1"/>
          <p:nvPr/>
        </p:nvSpPr>
        <p:spPr>
          <a:xfrm>
            <a:off x="571472" y="5569944"/>
            <a:ext cx="1571636" cy="707886"/>
          </a:xfrm>
          <a:prstGeom prst="rect">
            <a:avLst/>
          </a:prstGeom>
          <a:noFill/>
        </p:spPr>
        <p:txBody>
          <a:bodyPr wrap="square" rtlCol="0">
            <a:spAutoFit/>
          </a:bodyPr>
          <a:lstStyle/>
          <a:p>
            <a:pPr algn="ctr"/>
            <a:r>
              <a:rPr lang="en-IN" sz="2000" b="1" dirty="0" smtClean="0">
                <a:solidFill>
                  <a:schemeClr val="bg1"/>
                </a:solidFill>
                <a:latin typeface="Trebuchet MS" pitchFamily="34" charset="0"/>
              </a:rPr>
              <a:t>WAVE</a:t>
            </a:r>
          </a:p>
          <a:p>
            <a:pPr algn="ctr"/>
            <a:r>
              <a:rPr lang="en-IN" sz="2000" b="1" dirty="0" smtClean="0">
                <a:solidFill>
                  <a:schemeClr val="bg1"/>
                </a:solidFill>
                <a:latin typeface="Trebuchet MS" pitchFamily="34" charset="0"/>
              </a:rPr>
              <a:t>ENERGY</a:t>
            </a:r>
          </a:p>
        </p:txBody>
      </p:sp>
      <p:sp>
        <p:nvSpPr>
          <p:cNvPr id="26" name="TextBox 25"/>
          <p:cNvSpPr txBox="1"/>
          <p:nvPr/>
        </p:nvSpPr>
        <p:spPr>
          <a:xfrm>
            <a:off x="1857356" y="5555876"/>
            <a:ext cx="2143140" cy="707886"/>
          </a:xfrm>
          <a:prstGeom prst="rect">
            <a:avLst/>
          </a:prstGeom>
          <a:noFill/>
        </p:spPr>
        <p:txBody>
          <a:bodyPr wrap="square" rtlCol="0">
            <a:spAutoFit/>
          </a:bodyPr>
          <a:lstStyle/>
          <a:p>
            <a:pPr algn="ctr"/>
            <a:r>
              <a:rPr lang="en-IN" sz="2000" b="1" dirty="0" smtClean="0">
                <a:solidFill>
                  <a:schemeClr val="bg1"/>
                </a:solidFill>
                <a:latin typeface="Trebuchet MS" pitchFamily="34" charset="0"/>
              </a:rPr>
              <a:t>GEO THERMAL</a:t>
            </a:r>
          </a:p>
          <a:p>
            <a:pPr algn="ctr"/>
            <a:r>
              <a:rPr lang="en-IN" sz="2000" b="1" dirty="0" smtClean="0">
                <a:solidFill>
                  <a:schemeClr val="bg1"/>
                </a:solidFill>
                <a:latin typeface="Trebuchet MS" pitchFamily="34" charset="0"/>
              </a:rPr>
              <a:t>ENERGY</a:t>
            </a:r>
          </a:p>
        </p:txBody>
      </p:sp>
      <p:sp>
        <p:nvSpPr>
          <p:cNvPr id="27" name="TextBox 26"/>
          <p:cNvSpPr txBox="1"/>
          <p:nvPr/>
        </p:nvSpPr>
        <p:spPr>
          <a:xfrm>
            <a:off x="571472" y="2643182"/>
            <a:ext cx="1357322" cy="707886"/>
          </a:xfrm>
          <a:prstGeom prst="rect">
            <a:avLst/>
          </a:prstGeom>
          <a:noFill/>
        </p:spPr>
        <p:txBody>
          <a:bodyPr wrap="square" rtlCol="0">
            <a:spAutoFit/>
          </a:bodyPr>
          <a:lstStyle/>
          <a:p>
            <a:pPr algn="ctr"/>
            <a:r>
              <a:rPr lang="en-IN" sz="2000" b="1" dirty="0" smtClean="0">
                <a:solidFill>
                  <a:schemeClr val="bg1"/>
                </a:solidFill>
                <a:latin typeface="Trebuchet MS" pitchFamily="34" charset="0"/>
              </a:rPr>
              <a:t>WIND</a:t>
            </a:r>
          </a:p>
          <a:p>
            <a:pPr algn="ctr"/>
            <a:r>
              <a:rPr lang="en-IN" sz="2000" b="1" dirty="0" smtClean="0">
                <a:solidFill>
                  <a:schemeClr val="bg1"/>
                </a:solidFill>
                <a:latin typeface="Trebuchet MS" pitchFamily="34" charset="0"/>
              </a:rPr>
              <a:t>ENERGY</a:t>
            </a:r>
          </a:p>
        </p:txBody>
      </p:sp>
      <p:sp>
        <p:nvSpPr>
          <p:cNvPr id="28" name="TextBox 27"/>
          <p:cNvSpPr txBox="1"/>
          <p:nvPr/>
        </p:nvSpPr>
        <p:spPr>
          <a:xfrm>
            <a:off x="2000232" y="2649676"/>
            <a:ext cx="1357322" cy="707886"/>
          </a:xfrm>
          <a:prstGeom prst="rect">
            <a:avLst/>
          </a:prstGeom>
          <a:noFill/>
        </p:spPr>
        <p:txBody>
          <a:bodyPr wrap="square" rtlCol="0">
            <a:spAutoFit/>
          </a:bodyPr>
          <a:lstStyle/>
          <a:p>
            <a:pPr algn="ctr"/>
            <a:r>
              <a:rPr lang="en-IN" sz="2000" b="1" dirty="0" smtClean="0">
                <a:solidFill>
                  <a:schemeClr val="bg1"/>
                </a:solidFill>
                <a:latin typeface="Trebuchet MS" pitchFamily="34" charset="0"/>
              </a:rPr>
              <a:t>SOLAR</a:t>
            </a:r>
          </a:p>
          <a:p>
            <a:pPr algn="ctr"/>
            <a:r>
              <a:rPr lang="en-IN" sz="2000" b="1" dirty="0" smtClean="0">
                <a:solidFill>
                  <a:schemeClr val="bg1"/>
                </a:solidFill>
                <a:latin typeface="Trebuchet MS" pitchFamily="34" charset="0"/>
              </a:rPr>
              <a:t>ENERGY</a:t>
            </a:r>
          </a:p>
        </p:txBody>
      </p:sp>
      <p:pic>
        <p:nvPicPr>
          <p:cNvPr id="29" name="Picture 8"/>
          <p:cNvPicPr>
            <a:picLocks noChangeAspect="1" noChangeArrowheads="1"/>
          </p:cNvPicPr>
          <p:nvPr/>
        </p:nvPicPr>
        <p:blipFill>
          <a:blip r:embed="rId9"/>
          <a:srcRect/>
          <a:stretch>
            <a:fillRect/>
          </a:stretch>
        </p:blipFill>
        <p:spPr bwMode="auto">
          <a:xfrm>
            <a:off x="3714744" y="4071942"/>
            <a:ext cx="1352550" cy="1438275"/>
          </a:xfrm>
          <a:prstGeom prst="rect">
            <a:avLst/>
          </a:prstGeom>
          <a:noFill/>
          <a:ln w="9525">
            <a:noFill/>
            <a:miter lim="800000"/>
            <a:headEnd/>
            <a:tailEnd/>
          </a:ln>
          <a:effectLst/>
        </p:spPr>
      </p:pic>
      <p:sp>
        <p:nvSpPr>
          <p:cNvPr id="30" name="TextBox 29"/>
          <p:cNvSpPr txBox="1"/>
          <p:nvPr/>
        </p:nvSpPr>
        <p:spPr>
          <a:xfrm>
            <a:off x="3643306" y="5528838"/>
            <a:ext cx="1571636" cy="707886"/>
          </a:xfrm>
          <a:prstGeom prst="rect">
            <a:avLst/>
          </a:prstGeom>
          <a:noFill/>
        </p:spPr>
        <p:txBody>
          <a:bodyPr wrap="square" rtlCol="0">
            <a:spAutoFit/>
          </a:bodyPr>
          <a:lstStyle/>
          <a:p>
            <a:pPr algn="ctr"/>
            <a:r>
              <a:rPr lang="en-IN" sz="2000" b="1" dirty="0" smtClean="0">
                <a:solidFill>
                  <a:schemeClr val="bg1"/>
                </a:solidFill>
                <a:latin typeface="Trebuchet MS" pitchFamily="34" charset="0"/>
              </a:rPr>
              <a:t>BIO MASS</a:t>
            </a:r>
          </a:p>
          <a:p>
            <a:pPr algn="ctr"/>
            <a:r>
              <a:rPr lang="en-IN" sz="2000" b="1" dirty="0" smtClean="0">
                <a:solidFill>
                  <a:schemeClr val="bg1"/>
                </a:solidFill>
                <a:latin typeface="Trebuchet MS" pitchFamily="34" charset="0"/>
              </a:rPr>
              <a:t>ENERGY</a:t>
            </a:r>
          </a:p>
        </p:txBody>
      </p:sp>
      <p:pic>
        <p:nvPicPr>
          <p:cNvPr id="31" name="Picture 10"/>
          <p:cNvPicPr>
            <a:picLocks noChangeAspect="1" noChangeArrowheads="1"/>
          </p:cNvPicPr>
          <p:nvPr/>
        </p:nvPicPr>
        <p:blipFill>
          <a:blip r:embed="rId10"/>
          <a:srcRect/>
          <a:stretch>
            <a:fillRect/>
          </a:stretch>
        </p:blipFill>
        <p:spPr bwMode="auto">
          <a:xfrm>
            <a:off x="2185312" y="4065448"/>
            <a:ext cx="1357322" cy="1435254"/>
          </a:xfrm>
          <a:prstGeom prst="rect">
            <a:avLst/>
          </a:prstGeom>
          <a:noFill/>
          <a:ln w="9525">
            <a:noFill/>
            <a:miter lim="800000"/>
            <a:headEnd/>
            <a:tailEnd/>
          </a:ln>
          <a:effectLst/>
        </p:spPr>
      </p:pic>
      <p:sp>
        <p:nvSpPr>
          <p:cNvPr id="32" name="TextBox 31"/>
          <p:cNvSpPr txBox="1"/>
          <p:nvPr/>
        </p:nvSpPr>
        <p:spPr>
          <a:xfrm>
            <a:off x="6858016" y="5526642"/>
            <a:ext cx="1643074" cy="707886"/>
          </a:xfrm>
          <a:prstGeom prst="rect">
            <a:avLst/>
          </a:prstGeom>
          <a:noFill/>
        </p:spPr>
        <p:txBody>
          <a:bodyPr wrap="square" rtlCol="0">
            <a:spAutoFit/>
          </a:bodyPr>
          <a:lstStyle/>
          <a:p>
            <a:pPr algn="ctr"/>
            <a:r>
              <a:rPr lang="en-IN" sz="2000" b="1" dirty="0" smtClean="0">
                <a:solidFill>
                  <a:schemeClr val="bg1"/>
                </a:solidFill>
                <a:latin typeface="Trebuchet MS" pitchFamily="34" charset="0"/>
              </a:rPr>
              <a:t>WASTE RECYCLING</a:t>
            </a:r>
          </a:p>
        </p:txBody>
      </p:sp>
      <p:pic>
        <p:nvPicPr>
          <p:cNvPr id="33" name="Picture 12"/>
          <p:cNvPicPr>
            <a:picLocks noChangeAspect="1" noChangeArrowheads="1"/>
          </p:cNvPicPr>
          <p:nvPr/>
        </p:nvPicPr>
        <p:blipFill>
          <a:blip r:embed="rId11"/>
          <a:srcRect/>
          <a:stretch>
            <a:fillRect/>
          </a:stretch>
        </p:blipFill>
        <p:spPr bwMode="auto">
          <a:xfrm>
            <a:off x="7210814" y="4065448"/>
            <a:ext cx="1187490" cy="1357322"/>
          </a:xfrm>
          <a:prstGeom prst="rect">
            <a:avLst/>
          </a:prstGeom>
          <a:noFill/>
          <a:ln w="9525">
            <a:noFill/>
            <a:miter lim="800000"/>
            <a:headEnd/>
            <a:tailEnd/>
          </a:ln>
          <a:effectLst/>
        </p:spPr>
      </p:pic>
      <p:pic>
        <p:nvPicPr>
          <p:cNvPr id="34" name="Picture 13"/>
          <p:cNvPicPr>
            <a:picLocks noChangeAspect="1" noChangeArrowheads="1"/>
          </p:cNvPicPr>
          <p:nvPr/>
        </p:nvPicPr>
        <p:blipFill>
          <a:blip r:embed="rId12"/>
          <a:srcRect/>
          <a:stretch>
            <a:fillRect/>
          </a:stretch>
        </p:blipFill>
        <p:spPr bwMode="auto">
          <a:xfrm>
            <a:off x="5429256" y="4065448"/>
            <a:ext cx="1285884" cy="1428760"/>
          </a:xfrm>
          <a:prstGeom prst="rect">
            <a:avLst/>
          </a:prstGeom>
          <a:noFill/>
          <a:ln w="9525">
            <a:noFill/>
            <a:miter lim="800000"/>
            <a:headEnd/>
            <a:tailEnd/>
          </a:ln>
          <a:effectLst/>
        </p:spPr>
      </p:pic>
      <p:sp>
        <p:nvSpPr>
          <p:cNvPr id="35" name="TextBox 34"/>
          <p:cNvSpPr txBox="1"/>
          <p:nvPr/>
        </p:nvSpPr>
        <p:spPr>
          <a:xfrm>
            <a:off x="5357818" y="5558072"/>
            <a:ext cx="1571636" cy="707886"/>
          </a:xfrm>
          <a:prstGeom prst="rect">
            <a:avLst/>
          </a:prstGeom>
          <a:noFill/>
        </p:spPr>
        <p:txBody>
          <a:bodyPr wrap="square" rtlCol="0">
            <a:spAutoFit/>
          </a:bodyPr>
          <a:lstStyle/>
          <a:p>
            <a:pPr algn="ctr"/>
            <a:r>
              <a:rPr lang="en-IN" sz="2000" b="1" dirty="0" smtClean="0">
                <a:solidFill>
                  <a:schemeClr val="bg1"/>
                </a:solidFill>
                <a:latin typeface="Trebuchet MS" pitchFamily="34" charset="0"/>
              </a:rPr>
              <a:t>NEUCLEAR</a:t>
            </a:r>
          </a:p>
          <a:p>
            <a:pPr algn="ctr"/>
            <a:r>
              <a:rPr lang="en-IN" sz="2000" b="1" dirty="0" smtClean="0">
                <a:solidFill>
                  <a:schemeClr val="bg1"/>
                </a:solidFill>
                <a:latin typeface="Trebuchet MS" pitchFamily="34" charset="0"/>
              </a:rPr>
              <a:t>ENERGY</a:t>
            </a:r>
          </a:p>
        </p:txBody>
      </p:sp>
      <p:pic>
        <p:nvPicPr>
          <p:cNvPr id="36" name="Picture 15"/>
          <p:cNvPicPr>
            <a:picLocks noChangeAspect="1" noChangeArrowheads="1"/>
          </p:cNvPicPr>
          <p:nvPr/>
        </p:nvPicPr>
        <p:blipFill>
          <a:blip r:embed="rId13"/>
          <a:srcRect/>
          <a:stretch>
            <a:fillRect/>
          </a:stretch>
        </p:blipFill>
        <p:spPr bwMode="auto">
          <a:xfrm>
            <a:off x="7429520" y="1350804"/>
            <a:ext cx="1047750" cy="1143008"/>
          </a:xfrm>
          <a:prstGeom prst="rect">
            <a:avLst/>
          </a:prstGeom>
          <a:noFill/>
          <a:ln w="9525">
            <a:noFill/>
            <a:miter lim="800000"/>
            <a:headEnd/>
            <a:tailEnd/>
          </a:ln>
          <a:effectLst/>
        </p:spPr>
      </p:pic>
      <p:sp>
        <p:nvSpPr>
          <p:cNvPr id="37" name="TextBox 36"/>
          <p:cNvSpPr txBox="1"/>
          <p:nvPr/>
        </p:nvSpPr>
        <p:spPr>
          <a:xfrm>
            <a:off x="7041998" y="2643182"/>
            <a:ext cx="1714512" cy="707886"/>
          </a:xfrm>
          <a:prstGeom prst="rect">
            <a:avLst/>
          </a:prstGeom>
          <a:noFill/>
        </p:spPr>
        <p:txBody>
          <a:bodyPr wrap="square" rtlCol="0">
            <a:spAutoFit/>
          </a:bodyPr>
          <a:lstStyle/>
          <a:p>
            <a:pPr algn="ctr"/>
            <a:r>
              <a:rPr lang="en-IN" sz="2000" b="1" dirty="0" smtClean="0">
                <a:solidFill>
                  <a:schemeClr val="bg1"/>
                </a:solidFill>
                <a:latin typeface="Trebuchet MS" pitchFamily="34" charset="0"/>
              </a:rPr>
              <a:t>ELECTRICAL</a:t>
            </a:r>
          </a:p>
          <a:p>
            <a:pPr algn="ctr"/>
            <a:r>
              <a:rPr lang="en-IN" sz="2000" b="1" dirty="0" smtClean="0">
                <a:solidFill>
                  <a:schemeClr val="bg1"/>
                </a:solidFill>
                <a:latin typeface="Trebuchet MS" pitchFamily="34" charset="0"/>
              </a:rPr>
              <a:t>ENERGY</a:t>
            </a:r>
          </a:p>
        </p:txBody>
      </p:sp>
      <p:sp>
        <p:nvSpPr>
          <p:cNvPr id="38" name="TextBox 37"/>
          <p:cNvSpPr txBox="1"/>
          <p:nvPr/>
        </p:nvSpPr>
        <p:spPr>
          <a:xfrm>
            <a:off x="-22224" y="-23178"/>
            <a:ext cx="9166224" cy="523220"/>
          </a:xfrm>
          <a:prstGeom prst="rect">
            <a:avLst/>
          </a:prstGeom>
          <a:noFill/>
        </p:spPr>
        <p:txBody>
          <a:bodyPr wrap="square" rtlCol="0">
            <a:spAutoFit/>
          </a:bodyPr>
          <a:lstStyle/>
          <a:p>
            <a:pPr algn="ctr"/>
            <a:r>
              <a:rPr lang="en-IN" sz="2800" b="1" dirty="0" smtClean="0">
                <a:solidFill>
                  <a:srgbClr val="00FF00"/>
                </a:solidFill>
                <a:effectLst/>
                <a:latin typeface="Trebuchet MS" pitchFamily="34" charset="0"/>
              </a:rPr>
              <a:t>We have alternate fuels, don’t have alternate future </a:t>
            </a:r>
            <a:endParaRPr lang="en-IN" sz="2800" b="1" dirty="0">
              <a:solidFill>
                <a:srgbClr val="00FF00"/>
              </a:solidFill>
              <a:latin typeface="Trebuchet MS" pitchFamily="34" charset="0"/>
            </a:endParaRPr>
          </a:p>
        </p:txBody>
      </p:sp>
    </p:spTree>
    <p:extLst>
      <p:ext uri="{BB962C8B-B14F-4D97-AF65-F5344CB8AC3E}">
        <p14:creationId xmlns:p14="http://schemas.microsoft.com/office/powerpoint/2010/main" xmlns="" val="267109633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 name="Picture 2"/>
          <p:cNvPicPr>
            <a:picLocks noChangeAspect="1" noChangeArrowheads="1"/>
          </p:cNvPicPr>
          <p:nvPr/>
        </p:nvPicPr>
        <p:blipFill>
          <a:blip r:embed="rId3"/>
          <a:srcRect/>
          <a:stretch>
            <a:fillRect/>
          </a:stretch>
        </p:blipFill>
        <p:spPr bwMode="auto">
          <a:xfrm>
            <a:off x="0" y="0"/>
            <a:ext cx="9144000" cy="6858000"/>
          </a:xfrm>
          <a:prstGeom prst="rect">
            <a:avLst/>
          </a:prstGeom>
          <a:noFill/>
          <a:ln w="9525">
            <a:noFill/>
            <a:miter lim="800000"/>
            <a:headEnd/>
            <a:tailEnd/>
          </a:ln>
          <a:effectLst/>
        </p:spPr>
      </p:pic>
      <p:sp>
        <p:nvSpPr>
          <p:cNvPr id="5" name="Rectangle 1"/>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charset="0"/>
              <a:cs typeface="Arial" charset="0"/>
            </a:endParaRPr>
          </a:p>
        </p:txBody>
      </p:sp>
      <p:sp>
        <p:nvSpPr>
          <p:cNvPr id="11" name="Rectangle 10"/>
          <p:cNvSpPr/>
          <p:nvPr/>
        </p:nvSpPr>
        <p:spPr>
          <a:xfrm>
            <a:off x="-1" y="0"/>
            <a:ext cx="9144002" cy="6858000"/>
          </a:xfrm>
          <a:prstGeom prst="rect">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IN" dirty="0"/>
          </a:p>
        </p:txBody>
      </p:sp>
      <p:sp>
        <p:nvSpPr>
          <p:cNvPr id="12" name="TextBox 11"/>
          <p:cNvSpPr txBox="1"/>
          <p:nvPr/>
        </p:nvSpPr>
        <p:spPr>
          <a:xfrm>
            <a:off x="0" y="500042"/>
            <a:ext cx="9144000" cy="523220"/>
          </a:xfrm>
          <a:prstGeom prst="rect">
            <a:avLst/>
          </a:prstGeom>
          <a:noFill/>
        </p:spPr>
        <p:txBody>
          <a:bodyPr wrap="square" rtlCol="0">
            <a:spAutoFit/>
          </a:bodyPr>
          <a:lstStyle/>
          <a:p>
            <a:pPr algn="ctr"/>
            <a:r>
              <a:rPr lang="en-IN" sz="2800" b="1" u="sng" dirty="0" smtClean="0">
                <a:solidFill>
                  <a:srgbClr val="FFC000"/>
                </a:solidFill>
                <a:latin typeface="Trebuchet MS" pitchFamily="34" charset="0"/>
              </a:rPr>
              <a:t>WHY WE MOVE ALTERNATE FUELS &amp; DRIVE SYSTEMS</a:t>
            </a:r>
            <a:endParaRPr lang="en-IN" sz="2800" b="1" u="sng" dirty="0">
              <a:solidFill>
                <a:srgbClr val="FFC000"/>
              </a:solidFill>
              <a:latin typeface="Trebuchet MS" pitchFamily="34" charset="0"/>
            </a:endParaRPr>
          </a:p>
        </p:txBody>
      </p:sp>
      <p:sp>
        <p:nvSpPr>
          <p:cNvPr id="3074" name="AutoShape 2" descr="Diesel Clipart Images | Free Download | PNG Transparent Background - Pngtre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sp>
        <p:nvSpPr>
          <p:cNvPr id="3086" name="AutoShape 14" descr="443 Cng Vector Images, Stock Photos, 3D objects, &amp; Vectors | Shutterstock"/>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sp>
        <p:nvSpPr>
          <p:cNvPr id="3088" name="AutoShape 16" descr="D9-11a COMPRESSED NATURAL GAS (symbol) Sign - General Service Signs | TAPCO"/>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sp>
        <p:nvSpPr>
          <p:cNvPr id="3092" name="AutoShape 20" descr="What is CNG? - A Short Guide | Homewood Disposal Servic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sp>
        <p:nvSpPr>
          <p:cNvPr id="3096" name="AutoShape 24" descr="Diesel Logo png download - 1024*1024 - Free Transparent Gasoline png  Download. - CleanPNG / KissPN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sp>
        <p:nvSpPr>
          <p:cNvPr id="3098" name="AutoShape 26" descr="Diesel Logo png download - 1024*1024 - Free Transparent Gasoline png  Download. - CleanPNG / KissPN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sp>
        <p:nvSpPr>
          <p:cNvPr id="3104" name="AutoShape 32" descr="Alternative Fuels: Liquefied Natural Gas 101 | Colorado/West Equipment &amp;  Nebraska/Central Equipmen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sp>
        <p:nvSpPr>
          <p:cNvPr id="3106" name="AutoShape 34" descr="Alternative Fuels: Liquefied Natural Gas 101 | Colorado/West Equipment &amp;  Nebraska/Central Equipmen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sp>
        <p:nvSpPr>
          <p:cNvPr id="3110" name="AutoShape 38" descr="Diesel Fuel, Color | ClipArt ETC"/>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sp>
        <p:nvSpPr>
          <p:cNvPr id="30" name="Rectangle 29"/>
          <p:cNvSpPr/>
          <p:nvPr/>
        </p:nvSpPr>
        <p:spPr>
          <a:xfrm>
            <a:off x="300042" y="1214422"/>
            <a:ext cx="1363816" cy="78581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600" b="1" dirty="0" smtClean="0">
                <a:solidFill>
                  <a:schemeClr val="tx1"/>
                </a:solidFill>
                <a:latin typeface="Comic Sans MS" pitchFamily="66" charset="0"/>
              </a:rPr>
              <a:t>DIESEL</a:t>
            </a:r>
          </a:p>
          <a:p>
            <a:pPr algn="ctr"/>
            <a:r>
              <a:rPr lang="en-IN" sz="1600" b="1" dirty="0" smtClean="0">
                <a:solidFill>
                  <a:srgbClr val="FF0000"/>
                </a:solidFill>
                <a:latin typeface="Trebuchet MS" pitchFamily="34" charset="0"/>
              </a:rPr>
              <a:t>C</a:t>
            </a:r>
            <a:r>
              <a:rPr lang="en-IN" sz="1600" b="1" baseline="-25000" dirty="0" smtClean="0">
                <a:solidFill>
                  <a:srgbClr val="FF0000"/>
                </a:solidFill>
                <a:latin typeface="Trebuchet MS" pitchFamily="34" charset="0"/>
              </a:rPr>
              <a:t>14.09</a:t>
            </a:r>
            <a:r>
              <a:rPr lang="en-IN" sz="1600" b="1" dirty="0" smtClean="0">
                <a:solidFill>
                  <a:srgbClr val="FF0000"/>
                </a:solidFill>
                <a:latin typeface="Trebuchet MS" pitchFamily="34" charset="0"/>
              </a:rPr>
              <a:t>H</a:t>
            </a:r>
            <a:r>
              <a:rPr lang="en-IN" sz="1600" b="1" baseline="-25000" dirty="0" smtClean="0">
                <a:solidFill>
                  <a:srgbClr val="FF0000"/>
                </a:solidFill>
                <a:latin typeface="Trebuchet MS" pitchFamily="34" charset="0"/>
              </a:rPr>
              <a:t>24.78</a:t>
            </a:r>
            <a:endParaRPr lang="en-IN" sz="1600" b="1" baseline="-25000" dirty="0">
              <a:solidFill>
                <a:srgbClr val="FF0000"/>
              </a:solidFill>
              <a:latin typeface="Trebuchet MS" pitchFamily="34" charset="0"/>
            </a:endParaRPr>
          </a:p>
        </p:txBody>
      </p:sp>
      <p:sp>
        <p:nvSpPr>
          <p:cNvPr id="31" name="Rectangle 30"/>
          <p:cNvSpPr/>
          <p:nvPr/>
        </p:nvSpPr>
        <p:spPr>
          <a:xfrm>
            <a:off x="2085992" y="1214422"/>
            <a:ext cx="1363816" cy="78581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600" b="1" dirty="0" smtClean="0">
                <a:solidFill>
                  <a:schemeClr val="tx1"/>
                </a:solidFill>
                <a:latin typeface="Comic Sans MS" pitchFamily="66" charset="0"/>
              </a:rPr>
              <a:t>PETROL</a:t>
            </a:r>
          </a:p>
          <a:p>
            <a:pPr algn="ctr"/>
            <a:r>
              <a:rPr lang="en-IN" sz="1600" b="1" dirty="0" smtClean="0">
                <a:solidFill>
                  <a:srgbClr val="FF0000"/>
                </a:solidFill>
                <a:latin typeface="Trebuchet MS" pitchFamily="34" charset="0"/>
              </a:rPr>
              <a:t>C</a:t>
            </a:r>
            <a:r>
              <a:rPr lang="en-IN" sz="1600" b="1" baseline="-25000" dirty="0" smtClean="0">
                <a:solidFill>
                  <a:srgbClr val="FF0000"/>
                </a:solidFill>
                <a:latin typeface="Trebuchet MS" pitchFamily="34" charset="0"/>
              </a:rPr>
              <a:t>5</a:t>
            </a:r>
            <a:r>
              <a:rPr lang="en-IN" sz="1600" b="1" dirty="0" smtClean="0">
                <a:solidFill>
                  <a:srgbClr val="FF0000"/>
                </a:solidFill>
                <a:latin typeface="Trebuchet MS" pitchFamily="34" charset="0"/>
              </a:rPr>
              <a:t>H</a:t>
            </a:r>
            <a:r>
              <a:rPr lang="en-IN" sz="1600" b="1" baseline="-25000" dirty="0" smtClean="0">
                <a:solidFill>
                  <a:srgbClr val="FF0000"/>
                </a:solidFill>
                <a:latin typeface="Trebuchet MS" pitchFamily="34" charset="0"/>
              </a:rPr>
              <a:t>15</a:t>
            </a:r>
            <a:endParaRPr lang="en-IN" sz="1600" b="1" dirty="0" smtClean="0">
              <a:solidFill>
                <a:srgbClr val="FF0000"/>
              </a:solidFill>
              <a:latin typeface="Trebuchet MS" pitchFamily="34" charset="0"/>
            </a:endParaRPr>
          </a:p>
        </p:txBody>
      </p:sp>
      <p:sp>
        <p:nvSpPr>
          <p:cNvPr id="32" name="Rectangle 31"/>
          <p:cNvSpPr/>
          <p:nvPr/>
        </p:nvSpPr>
        <p:spPr>
          <a:xfrm>
            <a:off x="3851126" y="1214422"/>
            <a:ext cx="1363816" cy="78581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600" b="1" dirty="0" smtClean="0">
                <a:solidFill>
                  <a:schemeClr val="tx1"/>
                </a:solidFill>
                <a:latin typeface="Comic Sans MS" pitchFamily="66" charset="0"/>
              </a:rPr>
              <a:t>CNG</a:t>
            </a:r>
          </a:p>
          <a:p>
            <a:pPr algn="ctr"/>
            <a:r>
              <a:rPr lang="en-IN" sz="1600" b="1" dirty="0" smtClean="0">
                <a:solidFill>
                  <a:srgbClr val="0000FF"/>
                </a:solidFill>
                <a:latin typeface="Trebuchet MS" pitchFamily="34" charset="0"/>
              </a:rPr>
              <a:t>CH</a:t>
            </a:r>
            <a:r>
              <a:rPr lang="en-IN" sz="1600" b="1" baseline="-25000" dirty="0" smtClean="0">
                <a:solidFill>
                  <a:srgbClr val="0000FF"/>
                </a:solidFill>
                <a:latin typeface="Trebuchet MS" pitchFamily="34" charset="0"/>
              </a:rPr>
              <a:t>4</a:t>
            </a:r>
            <a:endParaRPr lang="en-IN" sz="1600" b="1" baseline="-25000" dirty="0" smtClean="0">
              <a:solidFill>
                <a:srgbClr val="0000FF"/>
              </a:solidFill>
              <a:latin typeface="Comic Sans MS" pitchFamily="66" charset="0"/>
            </a:endParaRPr>
          </a:p>
        </p:txBody>
      </p:sp>
      <p:sp>
        <p:nvSpPr>
          <p:cNvPr id="33" name="Rectangle 32"/>
          <p:cNvSpPr/>
          <p:nvPr/>
        </p:nvSpPr>
        <p:spPr>
          <a:xfrm>
            <a:off x="5586454" y="1214422"/>
            <a:ext cx="1414438" cy="78581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600" b="1" dirty="0" smtClean="0">
                <a:solidFill>
                  <a:schemeClr val="tx1"/>
                </a:solidFill>
                <a:latin typeface="Comic Sans MS" pitchFamily="66" charset="0"/>
              </a:rPr>
              <a:t>LNG</a:t>
            </a:r>
          </a:p>
          <a:p>
            <a:pPr algn="ctr"/>
            <a:r>
              <a:rPr lang="en-IN" b="1" dirty="0" smtClean="0">
                <a:solidFill>
                  <a:srgbClr val="0000FF"/>
                </a:solidFill>
                <a:latin typeface="Trebuchet MS" pitchFamily="34" charset="0"/>
              </a:rPr>
              <a:t>CH</a:t>
            </a:r>
            <a:r>
              <a:rPr lang="en-IN" b="1" baseline="-25000" dirty="0" smtClean="0">
                <a:solidFill>
                  <a:srgbClr val="0000FF"/>
                </a:solidFill>
                <a:latin typeface="Trebuchet MS" pitchFamily="34" charset="0"/>
              </a:rPr>
              <a:t>4</a:t>
            </a:r>
            <a:endParaRPr lang="en-IN" b="1" baseline="-25000" dirty="0" smtClean="0">
              <a:solidFill>
                <a:srgbClr val="0000FF"/>
              </a:solidFill>
              <a:latin typeface="Comic Sans MS" pitchFamily="66" charset="0"/>
            </a:endParaRPr>
          </a:p>
        </p:txBody>
      </p:sp>
      <p:sp>
        <p:nvSpPr>
          <p:cNvPr id="34" name="Rectangle 33"/>
          <p:cNvSpPr/>
          <p:nvPr/>
        </p:nvSpPr>
        <p:spPr>
          <a:xfrm>
            <a:off x="285720" y="2285992"/>
            <a:ext cx="1402782" cy="78581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600" b="1" dirty="0" smtClean="0">
                <a:solidFill>
                  <a:schemeClr val="tx1"/>
                </a:solidFill>
                <a:latin typeface="Comic Sans MS" pitchFamily="66" charset="0"/>
              </a:rPr>
              <a:t>DME</a:t>
            </a:r>
          </a:p>
          <a:p>
            <a:pPr algn="ctr"/>
            <a:r>
              <a:rPr lang="en-IN" sz="1600" b="1" dirty="0" smtClean="0">
                <a:solidFill>
                  <a:srgbClr val="0000FF"/>
                </a:solidFill>
                <a:latin typeface="Trebuchet MS" pitchFamily="34" charset="0"/>
              </a:rPr>
              <a:t>C</a:t>
            </a:r>
            <a:r>
              <a:rPr lang="en-IN" sz="1600" b="1" baseline="-25000" dirty="0" smtClean="0">
                <a:solidFill>
                  <a:srgbClr val="0000FF"/>
                </a:solidFill>
                <a:latin typeface="Trebuchet MS" pitchFamily="34" charset="0"/>
              </a:rPr>
              <a:t>2</a:t>
            </a:r>
            <a:r>
              <a:rPr lang="en-IN" sz="1600" b="1" dirty="0" smtClean="0">
                <a:solidFill>
                  <a:srgbClr val="0000FF"/>
                </a:solidFill>
                <a:latin typeface="Trebuchet MS" pitchFamily="34" charset="0"/>
              </a:rPr>
              <a:t>H</a:t>
            </a:r>
            <a:r>
              <a:rPr lang="en-IN" sz="1600" b="1" baseline="-25000" dirty="0" smtClean="0">
                <a:solidFill>
                  <a:srgbClr val="0000FF"/>
                </a:solidFill>
                <a:latin typeface="Trebuchet MS" pitchFamily="34" charset="0"/>
              </a:rPr>
              <a:t>6</a:t>
            </a:r>
            <a:r>
              <a:rPr lang="en-IN" sz="1600" b="1" dirty="0" smtClean="0">
                <a:solidFill>
                  <a:srgbClr val="0000FF"/>
                </a:solidFill>
                <a:latin typeface="Trebuchet MS" pitchFamily="34" charset="0"/>
              </a:rPr>
              <a:t>O</a:t>
            </a:r>
            <a:endParaRPr lang="en-IN" sz="1600" b="1" dirty="0" smtClean="0">
              <a:solidFill>
                <a:srgbClr val="0000FF"/>
              </a:solidFill>
              <a:latin typeface="Comic Sans MS" pitchFamily="66" charset="0"/>
            </a:endParaRPr>
          </a:p>
        </p:txBody>
      </p:sp>
      <p:sp>
        <p:nvSpPr>
          <p:cNvPr id="35" name="Rectangle 34"/>
          <p:cNvSpPr/>
          <p:nvPr/>
        </p:nvSpPr>
        <p:spPr>
          <a:xfrm>
            <a:off x="5572132" y="2285992"/>
            <a:ext cx="1428760" cy="78581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600" b="1" dirty="0" smtClean="0">
                <a:solidFill>
                  <a:schemeClr val="tx1"/>
                </a:solidFill>
                <a:latin typeface="Comic Sans MS" pitchFamily="66" charset="0"/>
              </a:rPr>
              <a:t>ETHANOL</a:t>
            </a:r>
          </a:p>
          <a:p>
            <a:pPr algn="ctr"/>
            <a:r>
              <a:rPr lang="en-IN" sz="1600" b="1" dirty="0" smtClean="0">
                <a:solidFill>
                  <a:srgbClr val="0000FF"/>
                </a:solidFill>
                <a:latin typeface="Trebuchet MS" pitchFamily="34" charset="0"/>
              </a:rPr>
              <a:t>C</a:t>
            </a:r>
            <a:r>
              <a:rPr lang="en-IN" sz="1600" b="1" baseline="-25000" dirty="0" smtClean="0">
                <a:solidFill>
                  <a:srgbClr val="0000FF"/>
                </a:solidFill>
                <a:latin typeface="Trebuchet MS" pitchFamily="34" charset="0"/>
              </a:rPr>
              <a:t>2</a:t>
            </a:r>
            <a:r>
              <a:rPr lang="en-IN" sz="1600" b="1" dirty="0" smtClean="0">
                <a:solidFill>
                  <a:srgbClr val="0000FF"/>
                </a:solidFill>
                <a:latin typeface="Trebuchet MS" pitchFamily="34" charset="0"/>
              </a:rPr>
              <a:t>H</a:t>
            </a:r>
            <a:r>
              <a:rPr lang="en-IN" sz="1600" b="1" baseline="-25000" dirty="0" smtClean="0">
                <a:solidFill>
                  <a:srgbClr val="0000FF"/>
                </a:solidFill>
                <a:latin typeface="Trebuchet MS" pitchFamily="34" charset="0"/>
              </a:rPr>
              <a:t>5</a:t>
            </a:r>
            <a:r>
              <a:rPr lang="en-IN" sz="1600" b="1" dirty="0" smtClean="0">
                <a:solidFill>
                  <a:srgbClr val="0000FF"/>
                </a:solidFill>
                <a:latin typeface="Trebuchet MS" pitchFamily="34" charset="0"/>
              </a:rPr>
              <a:t>OH</a:t>
            </a:r>
          </a:p>
          <a:p>
            <a:pPr algn="ctr"/>
            <a:r>
              <a:rPr lang="en-IN" sz="1200" b="1" dirty="0" smtClean="0">
                <a:solidFill>
                  <a:srgbClr val="0000FF"/>
                </a:solidFill>
                <a:latin typeface="Trebuchet MS" pitchFamily="34" charset="0"/>
              </a:rPr>
              <a:t>(P Series)</a:t>
            </a:r>
          </a:p>
        </p:txBody>
      </p:sp>
      <p:sp>
        <p:nvSpPr>
          <p:cNvPr id="36" name="Rectangle 35"/>
          <p:cNvSpPr/>
          <p:nvPr/>
        </p:nvSpPr>
        <p:spPr>
          <a:xfrm>
            <a:off x="7358082" y="2285992"/>
            <a:ext cx="1428760" cy="78581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600" b="1" dirty="0" smtClean="0">
                <a:solidFill>
                  <a:schemeClr val="tx1"/>
                </a:solidFill>
                <a:latin typeface="Comic Sans MS" pitchFamily="66" charset="0"/>
              </a:rPr>
              <a:t>METHANOL</a:t>
            </a:r>
          </a:p>
          <a:p>
            <a:pPr algn="ctr"/>
            <a:r>
              <a:rPr lang="en-IN" sz="1600" b="1" dirty="0" smtClean="0">
                <a:solidFill>
                  <a:srgbClr val="0000FF"/>
                </a:solidFill>
                <a:latin typeface="Trebuchet MS" pitchFamily="34" charset="0"/>
              </a:rPr>
              <a:t>CH</a:t>
            </a:r>
            <a:r>
              <a:rPr lang="en-IN" sz="1600" b="1" baseline="-25000" dirty="0" smtClean="0">
                <a:solidFill>
                  <a:srgbClr val="0000FF"/>
                </a:solidFill>
                <a:latin typeface="Trebuchet MS" pitchFamily="34" charset="0"/>
              </a:rPr>
              <a:t>3</a:t>
            </a:r>
            <a:r>
              <a:rPr lang="en-IN" sz="1600" b="1" dirty="0" smtClean="0">
                <a:solidFill>
                  <a:srgbClr val="0000FF"/>
                </a:solidFill>
                <a:latin typeface="Trebuchet MS" pitchFamily="34" charset="0"/>
              </a:rPr>
              <a:t>OH</a:t>
            </a:r>
            <a:endParaRPr lang="en-IN" sz="1600" b="1" dirty="0">
              <a:solidFill>
                <a:srgbClr val="0000FF"/>
              </a:solidFill>
              <a:latin typeface="Trebuchet MS" pitchFamily="34" charset="0"/>
            </a:endParaRPr>
          </a:p>
        </p:txBody>
      </p:sp>
      <p:sp>
        <p:nvSpPr>
          <p:cNvPr id="38" name="Rectangle 37"/>
          <p:cNvSpPr/>
          <p:nvPr/>
        </p:nvSpPr>
        <p:spPr>
          <a:xfrm>
            <a:off x="2071670" y="2285992"/>
            <a:ext cx="1363816" cy="78581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400" b="1" dirty="0" smtClean="0">
                <a:solidFill>
                  <a:schemeClr val="tx1"/>
                </a:solidFill>
                <a:latin typeface="Comic Sans MS" pitchFamily="66" charset="0"/>
              </a:rPr>
              <a:t>BIO-DIESEL</a:t>
            </a:r>
          </a:p>
          <a:p>
            <a:pPr algn="ctr"/>
            <a:r>
              <a:rPr lang="en-IN" sz="1600" b="1" dirty="0" smtClean="0">
                <a:solidFill>
                  <a:srgbClr val="0000FF"/>
                </a:solidFill>
                <a:latin typeface="Trebuchet MS" pitchFamily="34" charset="0"/>
              </a:rPr>
              <a:t>RCO</a:t>
            </a:r>
            <a:r>
              <a:rPr lang="en-IN" sz="1600" b="1" baseline="-25000" dirty="0" smtClean="0">
                <a:solidFill>
                  <a:srgbClr val="0000FF"/>
                </a:solidFill>
                <a:latin typeface="Trebuchet MS" pitchFamily="34" charset="0"/>
              </a:rPr>
              <a:t>2</a:t>
            </a:r>
            <a:r>
              <a:rPr lang="en-IN" sz="1600" b="1" dirty="0" smtClean="0">
                <a:solidFill>
                  <a:srgbClr val="0000FF"/>
                </a:solidFill>
                <a:latin typeface="Trebuchet MS" pitchFamily="34" charset="0"/>
              </a:rPr>
              <a:t>CH</a:t>
            </a:r>
            <a:r>
              <a:rPr lang="en-IN" sz="1600" b="1" baseline="-25000" dirty="0" smtClean="0">
                <a:solidFill>
                  <a:srgbClr val="0000FF"/>
                </a:solidFill>
                <a:latin typeface="Trebuchet MS" pitchFamily="34" charset="0"/>
              </a:rPr>
              <a:t>3</a:t>
            </a:r>
            <a:endParaRPr lang="en-IN" sz="1600" b="1" baseline="-25000" dirty="0">
              <a:solidFill>
                <a:srgbClr val="0000FF"/>
              </a:solidFill>
              <a:latin typeface="Trebuchet MS" pitchFamily="34" charset="0"/>
            </a:endParaRPr>
          </a:p>
        </p:txBody>
      </p:sp>
      <p:sp>
        <p:nvSpPr>
          <p:cNvPr id="39" name="Rectangle 38"/>
          <p:cNvSpPr/>
          <p:nvPr/>
        </p:nvSpPr>
        <p:spPr>
          <a:xfrm>
            <a:off x="3836804" y="3429000"/>
            <a:ext cx="1363816" cy="78581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600" b="1" dirty="0" smtClean="0">
                <a:solidFill>
                  <a:schemeClr val="tx1"/>
                </a:solidFill>
                <a:latin typeface="Comic Sans MS" pitchFamily="66" charset="0"/>
              </a:rPr>
              <a:t>PROPANE</a:t>
            </a:r>
          </a:p>
          <a:p>
            <a:pPr algn="ctr"/>
            <a:r>
              <a:rPr lang="en-IN" sz="1600" b="1" dirty="0" smtClean="0">
                <a:solidFill>
                  <a:srgbClr val="0000FF"/>
                </a:solidFill>
                <a:latin typeface="Trebuchet MS" pitchFamily="34" charset="0"/>
              </a:rPr>
              <a:t>C</a:t>
            </a:r>
            <a:r>
              <a:rPr lang="en-IN" sz="1600" b="1" baseline="-25000" dirty="0" smtClean="0">
                <a:solidFill>
                  <a:srgbClr val="0000FF"/>
                </a:solidFill>
                <a:latin typeface="Trebuchet MS" pitchFamily="34" charset="0"/>
              </a:rPr>
              <a:t>3</a:t>
            </a:r>
            <a:r>
              <a:rPr lang="en-IN" sz="1600" b="1" dirty="0" smtClean="0">
                <a:solidFill>
                  <a:srgbClr val="0000FF"/>
                </a:solidFill>
                <a:latin typeface="Trebuchet MS" pitchFamily="34" charset="0"/>
              </a:rPr>
              <a:t>H</a:t>
            </a:r>
            <a:r>
              <a:rPr lang="en-IN" sz="1600" b="1" baseline="-25000" dirty="0" smtClean="0">
                <a:solidFill>
                  <a:srgbClr val="0000FF"/>
                </a:solidFill>
                <a:latin typeface="Trebuchet MS" pitchFamily="34" charset="0"/>
              </a:rPr>
              <a:t>8</a:t>
            </a:r>
            <a:r>
              <a:rPr lang="en-IN" sz="1600" b="1" dirty="0" smtClean="0">
                <a:solidFill>
                  <a:srgbClr val="0000FF"/>
                </a:solidFill>
                <a:latin typeface="Trebuchet MS" pitchFamily="34" charset="0"/>
              </a:rPr>
              <a:t> </a:t>
            </a:r>
          </a:p>
        </p:txBody>
      </p:sp>
      <p:sp>
        <p:nvSpPr>
          <p:cNvPr id="40" name="Rectangle 39"/>
          <p:cNvSpPr/>
          <p:nvPr/>
        </p:nvSpPr>
        <p:spPr>
          <a:xfrm>
            <a:off x="314296" y="3429000"/>
            <a:ext cx="1402782" cy="78581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600" b="1" dirty="0" smtClean="0">
                <a:solidFill>
                  <a:schemeClr val="tx1"/>
                </a:solidFill>
                <a:latin typeface="Comic Sans MS" pitchFamily="66" charset="0"/>
              </a:rPr>
              <a:t>BUTANE</a:t>
            </a:r>
          </a:p>
          <a:p>
            <a:pPr algn="ctr"/>
            <a:r>
              <a:rPr lang="en-IN" sz="1600" b="1" dirty="0" smtClean="0">
                <a:solidFill>
                  <a:srgbClr val="0000FF"/>
                </a:solidFill>
                <a:latin typeface="Trebuchet MS" pitchFamily="34" charset="0"/>
              </a:rPr>
              <a:t>C</a:t>
            </a:r>
            <a:r>
              <a:rPr lang="en-IN" sz="1600" b="1" baseline="-25000" dirty="0" smtClean="0">
                <a:solidFill>
                  <a:srgbClr val="0000FF"/>
                </a:solidFill>
                <a:latin typeface="Trebuchet MS" pitchFamily="34" charset="0"/>
              </a:rPr>
              <a:t>4</a:t>
            </a:r>
            <a:r>
              <a:rPr lang="en-IN" sz="1600" b="1" dirty="0" smtClean="0">
                <a:solidFill>
                  <a:srgbClr val="0000FF"/>
                </a:solidFill>
                <a:latin typeface="Trebuchet MS" pitchFamily="34" charset="0"/>
              </a:rPr>
              <a:t>H</a:t>
            </a:r>
            <a:r>
              <a:rPr lang="en-IN" sz="1600" b="1" baseline="-25000" dirty="0" smtClean="0">
                <a:solidFill>
                  <a:srgbClr val="0000FF"/>
                </a:solidFill>
                <a:latin typeface="Trebuchet MS" pitchFamily="34" charset="0"/>
              </a:rPr>
              <a:t>10</a:t>
            </a:r>
          </a:p>
        </p:txBody>
      </p:sp>
      <p:sp>
        <p:nvSpPr>
          <p:cNvPr id="41" name="Rectangle 40"/>
          <p:cNvSpPr/>
          <p:nvPr/>
        </p:nvSpPr>
        <p:spPr>
          <a:xfrm>
            <a:off x="2071670" y="3429000"/>
            <a:ext cx="1363816" cy="78581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600" b="1" dirty="0" smtClean="0">
                <a:solidFill>
                  <a:schemeClr val="tx1"/>
                </a:solidFill>
                <a:latin typeface="Comic Sans MS" pitchFamily="66" charset="0"/>
              </a:rPr>
              <a:t>OCTANE</a:t>
            </a:r>
          </a:p>
          <a:p>
            <a:pPr algn="ctr"/>
            <a:r>
              <a:rPr lang="en-IN" sz="1600" b="1" dirty="0" smtClean="0">
                <a:solidFill>
                  <a:srgbClr val="FF0000"/>
                </a:solidFill>
                <a:latin typeface="Trebuchet MS" pitchFamily="34" charset="0"/>
              </a:rPr>
              <a:t>C</a:t>
            </a:r>
            <a:r>
              <a:rPr lang="en-IN" sz="1600" b="1" baseline="-25000" dirty="0" smtClean="0">
                <a:solidFill>
                  <a:srgbClr val="FF0000"/>
                </a:solidFill>
                <a:latin typeface="Trebuchet MS" pitchFamily="34" charset="0"/>
              </a:rPr>
              <a:t>8</a:t>
            </a:r>
            <a:r>
              <a:rPr lang="en-IN" sz="1600" b="1" dirty="0" smtClean="0">
                <a:solidFill>
                  <a:srgbClr val="FF0000"/>
                </a:solidFill>
                <a:latin typeface="Trebuchet MS" pitchFamily="34" charset="0"/>
              </a:rPr>
              <a:t>H</a:t>
            </a:r>
            <a:r>
              <a:rPr lang="en-IN" sz="1600" b="1" baseline="-25000" dirty="0" smtClean="0">
                <a:solidFill>
                  <a:srgbClr val="FF0000"/>
                </a:solidFill>
                <a:latin typeface="Trebuchet MS" pitchFamily="34" charset="0"/>
              </a:rPr>
              <a:t>18</a:t>
            </a:r>
          </a:p>
        </p:txBody>
      </p:sp>
      <p:sp>
        <p:nvSpPr>
          <p:cNvPr id="42" name="Rectangle 41"/>
          <p:cNvSpPr/>
          <p:nvPr/>
        </p:nvSpPr>
        <p:spPr>
          <a:xfrm>
            <a:off x="5572132" y="3429000"/>
            <a:ext cx="1428760" cy="78581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600" b="1" dirty="0" smtClean="0">
                <a:solidFill>
                  <a:schemeClr val="tx1"/>
                </a:solidFill>
                <a:latin typeface="Comic Sans MS" pitchFamily="66" charset="0"/>
              </a:rPr>
              <a:t>E-FUELS</a:t>
            </a:r>
            <a:r>
              <a:rPr lang="en-IN" sz="1600" b="1" baseline="-25000" dirty="0" smtClean="0">
                <a:solidFill>
                  <a:srgbClr val="0000FF"/>
                </a:solidFill>
                <a:latin typeface="Trebuchet MS" pitchFamily="34" charset="0"/>
              </a:rPr>
              <a:t> </a:t>
            </a:r>
          </a:p>
          <a:p>
            <a:pPr algn="ctr"/>
            <a:r>
              <a:rPr lang="en-IN" sz="1300" b="1" dirty="0" smtClean="0">
                <a:solidFill>
                  <a:srgbClr val="0000FF"/>
                </a:solidFill>
                <a:latin typeface="Trebuchet MS" pitchFamily="34" charset="0"/>
              </a:rPr>
              <a:t>e-kerosene, </a:t>
            </a:r>
          </a:p>
          <a:p>
            <a:pPr algn="ctr"/>
            <a:r>
              <a:rPr lang="en-IN" sz="1300" b="1" dirty="0" smtClean="0">
                <a:solidFill>
                  <a:srgbClr val="0000FF"/>
                </a:solidFill>
                <a:latin typeface="Trebuchet MS" pitchFamily="34" charset="0"/>
              </a:rPr>
              <a:t>e-methanol etc</a:t>
            </a:r>
            <a:endParaRPr lang="en-IN" sz="1300" b="1" dirty="0" smtClean="0">
              <a:solidFill>
                <a:schemeClr val="tx1"/>
              </a:solidFill>
              <a:latin typeface="Comic Sans MS" pitchFamily="66" charset="0"/>
            </a:endParaRPr>
          </a:p>
        </p:txBody>
      </p:sp>
      <p:sp>
        <p:nvSpPr>
          <p:cNvPr id="43" name="TextBox 42"/>
          <p:cNvSpPr txBox="1"/>
          <p:nvPr/>
        </p:nvSpPr>
        <p:spPr>
          <a:xfrm>
            <a:off x="-32" y="5500702"/>
            <a:ext cx="9144032" cy="1169551"/>
          </a:xfrm>
          <a:prstGeom prst="rect">
            <a:avLst/>
          </a:prstGeom>
          <a:noFill/>
        </p:spPr>
        <p:txBody>
          <a:bodyPr wrap="square" rtlCol="0">
            <a:spAutoFit/>
          </a:bodyPr>
          <a:lstStyle/>
          <a:p>
            <a:r>
              <a:rPr lang="en-IN" sz="1400" b="1" dirty="0" smtClean="0">
                <a:solidFill>
                  <a:srgbClr val="FFC000"/>
                </a:solidFill>
                <a:latin typeface="Trebuchet MS" pitchFamily="34" charset="0"/>
              </a:rPr>
              <a:t>Note : </a:t>
            </a:r>
            <a:r>
              <a:rPr lang="en-IN" sz="1400" dirty="0" smtClean="0">
                <a:solidFill>
                  <a:schemeClr val="bg1"/>
                </a:solidFill>
                <a:latin typeface="Trebuchet MS" pitchFamily="34" charset="0"/>
              </a:rPr>
              <a:t>e – Fuels are synthetic fuels produced from renewable raw materials such as maize, rapeseed, wheat and palm oil (e.g. bio-ethanol). </a:t>
            </a:r>
            <a:r>
              <a:rPr lang="en-IN" sz="1400" dirty="0" smtClean="0">
                <a:solidFill>
                  <a:srgbClr val="FFC000"/>
                </a:solidFill>
                <a:latin typeface="Trebuchet MS" pitchFamily="34" charset="0"/>
              </a:rPr>
              <a:t>R* - Fatty Acid</a:t>
            </a:r>
            <a:r>
              <a:rPr lang="en-IN" sz="1400" dirty="0" smtClean="0">
                <a:solidFill>
                  <a:schemeClr val="bg1"/>
                </a:solidFill>
                <a:latin typeface="Trebuchet MS" pitchFamily="34" charset="0"/>
              </a:rPr>
              <a:t>. </a:t>
            </a:r>
            <a:r>
              <a:rPr lang="en-IN" sz="1400" dirty="0" smtClean="0">
                <a:solidFill>
                  <a:schemeClr val="accent6">
                    <a:lumMod val="20000"/>
                    <a:lumOff val="80000"/>
                  </a:schemeClr>
                </a:solidFill>
                <a:latin typeface="Trebuchet MS" pitchFamily="34" charset="0"/>
              </a:rPr>
              <a:t>P- Indicates Methanol Percentage</a:t>
            </a:r>
          </a:p>
          <a:p>
            <a:r>
              <a:rPr lang="en-IN" sz="1400" dirty="0" smtClean="0">
                <a:solidFill>
                  <a:srgbClr val="00FF00"/>
                </a:solidFill>
                <a:latin typeface="Trebuchet MS" pitchFamily="34" charset="0"/>
              </a:rPr>
              <a:t>2. Diesel - </a:t>
            </a:r>
            <a:r>
              <a:rPr lang="en-IN" sz="1400" dirty="0" smtClean="0">
                <a:solidFill>
                  <a:srgbClr val="00FF00"/>
                </a:solidFill>
              </a:rPr>
              <a:t>Liquid methylnaphthalene  (45 TO 55 </a:t>
            </a:r>
            <a:r>
              <a:rPr lang="en-IN" sz="1400" dirty="0" err="1" smtClean="0">
                <a:solidFill>
                  <a:srgbClr val="00FF00"/>
                </a:solidFill>
              </a:rPr>
              <a:t>Cetane</a:t>
            </a:r>
            <a:r>
              <a:rPr lang="en-IN" sz="1400" dirty="0" smtClean="0">
                <a:solidFill>
                  <a:srgbClr val="00FF00"/>
                </a:solidFill>
              </a:rPr>
              <a:t>), 3.  Petrol - </a:t>
            </a:r>
            <a:r>
              <a:rPr lang="en-IN" sz="1400" dirty="0" smtClean="0">
                <a:solidFill>
                  <a:srgbClr val="00FF00"/>
                </a:solidFill>
                <a:latin typeface="Trebuchet MS" pitchFamily="34" charset="0"/>
              </a:rPr>
              <a:t>Mixture of </a:t>
            </a:r>
            <a:r>
              <a:rPr lang="en-IN" sz="1400" dirty="0" err="1" smtClean="0">
                <a:solidFill>
                  <a:srgbClr val="00FF00"/>
                </a:solidFill>
                <a:latin typeface="Trebuchet MS" pitchFamily="34" charset="0"/>
              </a:rPr>
              <a:t>Iso</a:t>
            </a:r>
            <a:r>
              <a:rPr lang="en-IN" sz="1400" dirty="0" smtClean="0">
                <a:solidFill>
                  <a:srgbClr val="00FF00"/>
                </a:solidFill>
                <a:latin typeface="Trebuchet MS" pitchFamily="34" charset="0"/>
              </a:rPr>
              <a:t>-octane &amp; </a:t>
            </a:r>
            <a:r>
              <a:rPr lang="en-IN" sz="1400" dirty="0" err="1" smtClean="0">
                <a:solidFill>
                  <a:srgbClr val="00FF00"/>
                </a:solidFill>
                <a:latin typeface="Trebuchet MS" pitchFamily="34" charset="0"/>
              </a:rPr>
              <a:t>Heptane</a:t>
            </a:r>
            <a:r>
              <a:rPr lang="en-IN" sz="1400" dirty="0" smtClean="0">
                <a:solidFill>
                  <a:srgbClr val="00FF00"/>
                </a:solidFill>
                <a:latin typeface="Trebuchet MS" pitchFamily="34" charset="0"/>
              </a:rPr>
              <a:t> (91 TO 95 Octane) </a:t>
            </a:r>
            <a:r>
              <a:rPr lang="en-IN" sz="1400" dirty="0" smtClean="0">
                <a:solidFill>
                  <a:srgbClr val="FFC000"/>
                </a:solidFill>
                <a:latin typeface="Trebuchet MS" pitchFamily="34" charset="0"/>
              </a:rPr>
              <a:t>4. </a:t>
            </a:r>
            <a:r>
              <a:rPr lang="en-IN" sz="1400" dirty="0" smtClean="0">
                <a:solidFill>
                  <a:srgbClr val="FFC000"/>
                </a:solidFill>
              </a:rPr>
              <a:t>Photo-fermentation reaction: C6H12O6→6CO2 + 12H2</a:t>
            </a:r>
          </a:p>
          <a:p>
            <a:endParaRPr lang="en-IN" sz="1400" dirty="0">
              <a:solidFill>
                <a:srgbClr val="FFC000"/>
              </a:solidFill>
              <a:latin typeface="Trebuchet MS" pitchFamily="34" charset="0"/>
            </a:endParaRPr>
          </a:p>
        </p:txBody>
      </p:sp>
      <p:sp>
        <p:nvSpPr>
          <p:cNvPr id="44" name="Rectangle 43"/>
          <p:cNvSpPr/>
          <p:nvPr/>
        </p:nvSpPr>
        <p:spPr>
          <a:xfrm>
            <a:off x="7358082" y="1214422"/>
            <a:ext cx="1428760" cy="78581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600" b="1" dirty="0" smtClean="0">
                <a:solidFill>
                  <a:schemeClr val="tx1"/>
                </a:solidFill>
                <a:latin typeface="Comic Sans MS" pitchFamily="66" charset="0"/>
              </a:rPr>
              <a:t>HYDROGEN</a:t>
            </a:r>
          </a:p>
          <a:p>
            <a:pPr algn="ctr"/>
            <a:r>
              <a:rPr lang="en-IN" sz="1600" b="1" dirty="0" smtClean="0">
                <a:solidFill>
                  <a:srgbClr val="0000FF"/>
                </a:solidFill>
                <a:latin typeface="Trebuchet MS" pitchFamily="34" charset="0"/>
              </a:rPr>
              <a:t>H</a:t>
            </a:r>
            <a:r>
              <a:rPr lang="en-IN" sz="1600" b="1" baseline="-25000" dirty="0" smtClean="0">
                <a:solidFill>
                  <a:srgbClr val="0000FF"/>
                </a:solidFill>
                <a:latin typeface="Trebuchet MS" pitchFamily="34" charset="0"/>
              </a:rPr>
              <a:t>2</a:t>
            </a:r>
            <a:endParaRPr lang="en-IN" sz="1600" b="1" baseline="-25000" dirty="0" smtClean="0">
              <a:solidFill>
                <a:srgbClr val="0000FF"/>
              </a:solidFill>
              <a:latin typeface="Comic Sans MS" pitchFamily="66" charset="0"/>
            </a:endParaRPr>
          </a:p>
        </p:txBody>
      </p:sp>
      <p:sp>
        <p:nvSpPr>
          <p:cNvPr id="45" name="Rectangle 44"/>
          <p:cNvSpPr/>
          <p:nvPr/>
        </p:nvSpPr>
        <p:spPr>
          <a:xfrm>
            <a:off x="3836804" y="2285992"/>
            <a:ext cx="1363816" cy="78581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600" b="1" dirty="0" smtClean="0">
                <a:solidFill>
                  <a:schemeClr val="tx1"/>
                </a:solidFill>
                <a:latin typeface="Comic Sans MS" pitchFamily="66" charset="0"/>
              </a:rPr>
              <a:t>N-</a:t>
            </a:r>
            <a:r>
              <a:rPr lang="en-IN" sz="1600" b="1" dirty="0" err="1" smtClean="0">
                <a:solidFill>
                  <a:schemeClr val="tx1"/>
                </a:solidFill>
                <a:latin typeface="Comic Sans MS" pitchFamily="66" charset="0"/>
              </a:rPr>
              <a:t>Butanol</a:t>
            </a:r>
            <a:endParaRPr lang="en-IN" sz="1600" b="1" dirty="0" smtClean="0">
              <a:solidFill>
                <a:schemeClr val="tx1"/>
              </a:solidFill>
              <a:latin typeface="Comic Sans MS" pitchFamily="66" charset="0"/>
            </a:endParaRPr>
          </a:p>
          <a:p>
            <a:pPr algn="ctr"/>
            <a:r>
              <a:rPr lang="en-IN" sz="1600" b="1" dirty="0" smtClean="0">
                <a:solidFill>
                  <a:srgbClr val="0000FF"/>
                </a:solidFill>
                <a:latin typeface="Trebuchet MS" pitchFamily="34" charset="0"/>
              </a:rPr>
              <a:t>C</a:t>
            </a:r>
            <a:r>
              <a:rPr lang="en-IN" sz="1600" b="1" baseline="-25000" dirty="0" smtClean="0">
                <a:solidFill>
                  <a:srgbClr val="0000FF"/>
                </a:solidFill>
                <a:latin typeface="Trebuchet MS" pitchFamily="34" charset="0"/>
              </a:rPr>
              <a:t>4</a:t>
            </a:r>
            <a:r>
              <a:rPr lang="en-IN" sz="1600" b="1" dirty="0" smtClean="0">
                <a:solidFill>
                  <a:srgbClr val="0000FF"/>
                </a:solidFill>
                <a:latin typeface="Trebuchet MS" pitchFamily="34" charset="0"/>
              </a:rPr>
              <a:t>H</a:t>
            </a:r>
            <a:r>
              <a:rPr lang="en-IN" sz="1600" b="1" baseline="-25000" dirty="0" smtClean="0">
                <a:solidFill>
                  <a:srgbClr val="0000FF"/>
                </a:solidFill>
                <a:latin typeface="Trebuchet MS" pitchFamily="34" charset="0"/>
              </a:rPr>
              <a:t>9</a:t>
            </a:r>
            <a:r>
              <a:rPr lang="en-IN" sz="1600" b="1" dirty="0" smtClean="0">
                <a:solidFill>
                  <a:srgbClr val="0000FF"/>
                </a:solidFill>
                <a:latin typeface="Trebuchet MS" pitchFamily="34" charset="0"/>
              </a:rPr>
              <a:t>0H</a:t>
            </a:r>
            <a:endParaRPr lang="en-IN" sz="1600" b="1" baseline="-25000" dirty="0">
              <a:solidFill>
                <a:srgbClr val="0000FF"/>
              </a:solidFill>
              <a:latin typeface="Trebuchet MS" pitchFamily="34" charset="0"/>
            </a:endParaRPr>
          </a:p>
        </p:txBody>
      </p:sp>
      <p:sp>
        <p:nvSpPr>
          <p:cNvPr id="37" name="Rectangle 36"/>
          <p:cNvSpPr/>
          <p:nvPr/>
        </p:nvSpPr>
        <p:spPr>
          <a:xfrm>
            <a:off x="5572132" y="4429132"/>
            <a:ext cx="1428760" cy="78581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600" b="1" dirty="0" smtClean="0">
                <a:solidFill>
                  <a:schemeClr val="tx1"/>
                </a:solidFill>
                <a:latin typeface="Comic Sans MS" pitchFamily="66" charset="0"/>
              </a:rPr>
              <a:t>SOLAR</a:t>
            </a:r>
            <a:r>
              <a:rPr lang="en-IN" sz="1600" b="1" baseline="-25000" dirty="0" smtClean="0">
                <a:solidFill>
                  <a:srgbClr val="0000FF"/>
                </a:solidFill>
                <a:latin typeface="Trebuchet MS" pitchFamily="34" charset="0"/>
              </a:rPr>
              <a:t> </a:t>
            </a:r>
          </a:p>
          <a:p>
            <a:pPr algn="ctr"/>
            <a:r>
              <a:rPr lang="en-IN" sz="1400" b="1" dirty="0" smtClean="0">
                <a:solidFill>
                  <a:srgbClr val="0000FF"/>
                </a:solidFill>
                <a:latin typeface="Trebuchet MS" pitchFamily="34" charset="0"/>
              </a:rPr>
              <a:t>( PV-Photovoltaic)</a:t>
            </a:r>
          </a:p>
        </p:txBody>
      </p:sp>
      <p:sp>
        <p:nvSpPr>
          <p:cNvPr id="46" name="Rectangle 45"/>
          <p:cNvSpPr/>
          <p:nvPr/>
        </p:nvSpPr>
        <p:spPr>
          <a:xfrm>
            <a:off x="7358082" y="3429000"/>
            <a:ext cx="1402782" cy="78581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600" b="1" dirty="0" smtClean="0">
                <a:solidFill>
                  <a:schemeClr val="tx1"/>
                </a:solidFill>
                <a:latin typeface="Comic Sans MS" pitchFamily="66" charset="0"/>
              </a:rPr>
              <a:t>CBG</a:t>
            </a:r>
            <a:endParaRPr lang="en-IN" sz="1000" b="1" dirty="0" smtClean="0">
              <a:solidFill>
                <a:srgbClr val="0000FF"/>
              </a:solidFill>
              <a:latin typeface="Trebuchet MS" pitchFamily="34" charset="0"/>
            </a:endParaRPr>
          </a:p>
          <a:p>
            <a:pPr algn="ctr"/>
            <a:r>
              <a:rPr lang="en-IN" sz="1400" b="1" dirty="0" smtClean="0">
                <a:solidFill>
                  <a:srgbClr val="0000FF"/>
                </a:solidFill>
                <a:latin typeface="Trebuchet MS" pitchFamily="34" charset="0"/>
              </a:rPr>
              <a:t>(Mix of CH</a:t>
            </a:r>
            <a:r>
              <a:rPr lang="en-IN" sz="1400" b="1" baseline="-25000" dirty="0" smtClean="0">
                <a:solidFill>
                  <a:srgbClr val="0000FF"/>
                </a:solidFill>
                <a:latin typeface="Trebuchet MS" pitchFamily="34" charset="0"/>
              </a:rPr>
              <a:t>4</a:t>
            </a:r>
            <a:r>
              <a:rPr lang="en-IN" sz="1400" b="1" dirty="0" smtClean="0">
                <a:solidFill>
                  <a:srgbClr val="0000FF"/>
                </a:solidFill>
                <a:latin typeface="Trebuchet MS" pitchFamily="34" charset="0"/>
              </a:rPr>
              <a:t>+ CO</a:t>
            </a:r>
            <a:r>
              <a:rPr lang="en-IN" sz="1400" b="1" baseline="-25000" dirty="0" smtClean="0">
                <a:solidFill>
                  <a:srgbClr val="0000FF"/>
                </a:solidFill>
                <a:latin typeface="Trebuchet MS" pitchFamily="34" charset="0"/>
              </a:rPr>
              <a:t>2 </a:t>
            </a:r>
            <a:r>
              <a:rPr lang="en-IN" sz="1400" b="1" dirty="0" smtClean="0">
                <a:solidFill>
                  <a:srgbClr val="0000FF"/>
                </a:solidFill>
                <a:latin typeface="Trebuchet MS" pitchFamily="34" charset="0"/>
              </a:rPr>
              <a:t>+H</a:t>
            </a:r>
            <a:r>
              <a:rPr lang="en-IN" sz="1400" b="1" baseline="-25000" dirty="0" smtClean="0">
                <a:solidFill>
                  <a:srgbClr val="0000FF"/>
                </a:solidFill>
                <a:latin typeface="Trebuchet MS" pitchFamily="34" charset="0"/>
              </a:rPr>
              <a:t>2</a:t>
            </a:r>
            <a:r>
              <a:rPr lang="en-IN" sz="1400" b="1" dirty="0" smtClean="0">
                <a:solidFill>
                  <a:srgbClr val="0000FF"/>
                </a:solidFill>
                <a:latin typeface="Trebuchet MS" pitchFamily="34" charset="0"/>
              </a:rPr>
              <a:t>O+H</a:t>
            </a:r>
            <a:r>
              <a:rPr lang="en-IN" sz="1400" b="1" baseline="-25000" dirty="0" smtClean="0">
                <a:solidFill>
                  <a:srgbClr val="0000FF"/>
                </a:solidFill>
                <a:latin typeface="Trebuchet MS" pitchFamily="34" charset="0"/>
              </a:rPr>
              <a:t>2</a:t>
            </a:r>
            <a:r>
              <a:rPr lang="en-IN" sz="1400" b="1" dirty="0" smtClean="0">
                <a:solidFill>
                  <a:srgbClr val="0000FF"/>
                </a:solidFill>
                <a:latin typeface="Trebuchet MS" pitchFamily="34" charset="0"/>
              </a:rPr>
              <a:t>S)</a:t>
            </a:r>
            <a:endParaRPr lang="en-IN" sz="1400" b="1" dirty="0" smtClean="0">
              <a:solidFill>
                <a:schemeClr val="tx1"/>
              </a:solidFill>
              <a:latin typeface="Comic Sans MS" pitchFamily="66" charset="0"/>
            </a:endParaRPr>
          </a:p>
        </p:txBody>
      </p:sp>
      <p:sp>
        <p:nvSpPr>
          <p:cNvPr id="47" name="Rectangle 46"/>
          <p:cNvSpPr/>
          <p:nvPr/>
        </p:nvSpPr>
        <p:spPr>
          <a:xfrm>
            <a:off x="357158" y="4429132"/>
            <a:ext cx="1363816" cy="78581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600" b="1" dirty="0" smtClean="0">
                <a:solidFill>
                  <a:schemeClr val="tx1"/>
                </a:solidFill>
                <a:latin typeface="Comic Sans MS" pitchFamily="66" charset="0"/>
              </a:rPr>
              <a:t>BIO-H</a:t>
            </a:r>
            <a:r>
              <a:rPr lang="en-IN" sz="1600" b="1" baseline="-25000" dirty="0" smtClean="0">
                <a:solidFill>
                  <a:schemeClr val="tx1"/>
                </a:solidFill>
                <a:latin typeface="Comic Sans MS" pitchFamily="66" charset="0"/>
              </a:rPr>
              <a:t>2</a:t>
            </a:r>
          </a:p>
          <a:p>
            <a:pPr algn="ctr"/>
            <a:r>
              <a:rPr lang="en-IN" sz="1200" b="1" dirty="0" smtClean="0">
                <a:solidFill>
                  <a:srgbClr val="0000FF"/>
                </a:solidFill>
                <a:latin typeface="Comic Sans MS" pitchFamily="66" charset="0"/>
              </a:rPr>
              <a:t>(Photo fermentation)</a:t>
            </a:r>
            <a:endParaRPr lang="en-IN" sz="1200" b="1" baseline="-25000" dirty="0">
              <a:solidFill>
                <a:srgbClr val="0000FF"/>
              </a:solidFill>
              <a:latin typeface="Trebuchet MS" pitchFamily="34" charset="0"/>
            </a:endParaRPr>
          </a:p>
        </p:txBody>
      </p:sp>
      <p:sp>
        <p:nvSpPr>
          <p:cNvPr id="49" name="Rectangle 48"/>
          <p:cNvSpPr/>
          <p:nvPr/>
        </p:nvSpPr>
        <p:spPr>
          <a:xfrm>
            <a:off x="2071670" y="4429132"/>
            <a:ext cx="1363816" cy="78581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600" b="1" dirty="0" smtClean="0">
                <a:solidFill>
                  <a:schemeClr val="tx1"/>
                </a:solidFill>
                <a:latin typeface="Comic Sans MS" pitchFamily="66" charset="0"/>
              </a:rPr>
              <a:t>BIO-CH</a:t>
            </a:r>
            <a:r>
              <a:rPr lang="en-IN" sz="1600" b="1" baseline="-25000" dirty="0" smtClean="0">
                <a:solidFill>
                  <a:schemeClr val="tx1"/>
                </a:solidFill>
                <a:latin typeface="Comic Sans MS" pitchFamily="66" charset="0"/>
              </a:rPr>
              <a:t>4</a:t>
            </a:r>
          </a:p>
          <a:p>
            <a:pPr algn="ctr"/>
            <a:r>
              <a:rPr lang="en-IN" sz="1000" b="1" dirty="0" smtClean="0">
                <a:solidFill>
                  <a:srgbClr val="0000FF"/>
                </a:solidFill>
                <a:latin typeface="Trebuchet MS" pitchFamily="34" charset="0"/>
              </a:rPr>
              <a:t>(Mix of CH</a:t>
            </a:r>
            <a:r>
              <a:rPr lang="en-IN" sz="1000" b="1" baseline="-25000" dirty="0" smtClean="0">
                <a:solidFill>
                  <a:srgbClr val="0000FF"/>
                </a:solidFill>
                <a:latin typeface="Trebuchet MS" pitchFamily="34" charset="0"/>
              </a:rPr>
              <a:t>4</a:t>
            </a:r>
            <a:r>
              <a:rPr lang="en-IN" sz="1000" b="1" dirty="0" smtClean="0">
                <a:solidFill>
                  <a:srgbClr val="0000FF"/>
                </a:solidFill>
                <a:latin typeface="Trebuchet MS" pitchFamily="34" charset="0"/>
              </a:rPr>
              <a:t>+ CO</a:t>
            </a:r>
            <a:r>
              <a:rPr lang="en-IN" sz="1000" b="1" baseline="-25000" dirty="0" smtClean="0">
                <a:solidFill>
                  <a:srgbClr val="0000FF"/>
                </a:solidFill>
                <a:latin typeface="Trebuchet MS" pitchFamily="34" charset="0"/>
              </a:rPr>
              <a:t>2 </a:t>
            </a:r>
            <a:r>
              <a:rPr lang="en-IN" sz="1000" b="1" dirty="0" smtClean="0">
                <a:solidFill>
                  <a:srgbClr val="0000FF"/>
                </a:solidFill>
                <a:latin typeface="Trebuchet MS" pitchFamily="34" charset="0"/>
              </a:rPr>
              <a:t>+H</a:t>
            </a:r>
            <a:r>
              <a:rPr lang="en-IN" sz="1000" b="1" baseline="-25000" dirty="0" smtClean="0">
                <a:solidFill>
                  <a:srgbClr val="0000FF"/>
                </a:solidFill>
                <a:latin typeface="Trebuchet MS" pitchFamily="34" charset="0"/>
              </a:rPr>
              <a:t>2</a:t>
            </a:r>
            <a:r>
              <a:rPr lang="en-IN" sz="1000" b="1" dirty="0" smtClean="0">
                <a:solidFill>
                  <a:srgbClr val="0000FF"/>
                </a:solidFill>
                <a:latin typeface="Trebuchet MS" pitchFamily="34" charset="0"/>
              </a:rPr>
              <a:t>O+O</a:t>
            </a:r>
            <a:r>
              <a:rPr lang="en-IN" sz="1000" b="1" baseline="-25000" dirty="0" smtClean="0">
                <a:solidFill>
                  <a:srgbClr val="0000FF"/>
                </a:solidFill>
                <a:latin typeface="Trebuchet MS" pitchFamily="34" charset="0"/>
              </a:rPr>
              <a:t>2</a:t>
            </a:r>
            <a:r>
              <a:rPr lang="en-IN" sz="1000" b="1" dirty="0" smtClean="0">
                <a:solidFill>
                  <a:srgbClr val="0000FF"/>
                </a:solidFill>
                <a:latin typeface="Trebuchet MS" pitchFamily="34" charset="0"/>
              </a:rPr>
              <a:t>+ N</a:t>
            </a:r>
            <a:r>
              <a:rPr lang="en-IN" sz="1000" b="1" baseline="-25000" dirty="0" smtClean="0">
                <a:solidFill>
                  <a:srgbClr val="0000FF"/>
                </a:solidFill>
                <a:latin typeface="Trebuchet MS" pitchFamily="34" charset="0"/>
              </a:rPr>
              <a:t>2</a:t>
            </a:r>
            <a:r>
              <a:rPr lang="en-IN" sz="1000" b="1" dirty="0" smtClean="0">
                <a:solidFill>
                  <a:srgbClr val="0000FF"/>
                </a:solidFill>
                <a:latin typeface="Trebuchet MS" pitchFamily="34" charset="0"/>
              </a:rPr>
              <a:t>+H</a:t>
            </a:r>
            <a:r>
              <a:rPr lang="en-IN" sz="1000" b="1" baseline="-25000" dirty="0" smtClean="0">
                <a:solidFill>
                  <a:srgbClr val="0000FF"/>
                </a:solidFill>
                <a:latin typeface="Trebuchet MS" pitchFamily="34" charset="0"/>
              </a:rPr>
              <a:t>2</a:t>
            </a:r>
            <a:r>
              <a:rPr lang="en-IN" sz="1000" b="1" dirty="0" smtClean="0">
                <a:solidFill>
                  <a:srgbClr val="0000FF"/>
                </a:solidFill>
                <a:latin typeface="Trebuchet MS" pitchFamily="34" charset="0"/>
              </a:rPr>
              <a:t>S)</a:t>
            </a:r>
            <a:endParaRPr lang="en-IN" sz="1000" b="1" baseline="-25000" dirty="0" smtClean="0">
              <a:solidFill>
                <a:srgbClr val="0000FF"/>
              </a:solidFill>
              <a:latin typeface="Trebuchet MS" pitchFamily="34" charset="0"/>
            </a:endParaRPr>
          </a:p>
        </p:txBody>
      </p:sp>
      <p:sp>
        <p:nvSpPr>
          <p:cNvPr id="50" name="Rectangle 49"/>
          <p:cNvSpPr/>
          <p:nvPr/>
        </p:nvSpPr>
        <p:spPr>
          <a:xfrm>
            <a:off x="3857620" y="4429132"/>
            <a:ext cx="1428760" cy="78581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600" b="1" dirty="0" smtClean="0">
                <a:solidFill>
                  <a:schemeClr val="tx1"/>
                </a:solidFill>
                <a:latin typeface="Comic Sans MS" pitchFamily="66" charset="0"/>
              </a:rPr>
              <a:t>AMMONIA</a:t>
            </a:r>
            <a:r>
              <a:rPr lang="en-IN" sz="1600" b="1" baseline="-25000" dirty="0" smtClean="0">
                <a:solidFill>
                  <a:srgbClr val="0000FF"/>
                </a:solidFill>
                <a:latin typeface="Trebuchet MS" pitchFamily="34" charset="0"/>
              </a:rPr>
              <a:t> </a:t>
            </a:r>
          </a:p>
          <a:p>
            <a:pPr algn="ctr"/>
            <a:r>
              <a:rPr lang="en-IN" sz="1400" b="1" dirty="0" smtClean="0">
                <a:solidFill>
                  <a:srgbClr val="0000FF"/>
                </a:solidFill>
                <a:latin typeface="Trebuchet MS" pitchFamily="34" charset="0"/>
              </a:rPr>
              <a:t>( NH</a:t>
            </a:r>
            <a:r>
              <a:rPr lang="en-IN" sz="1400" b="1" baseline="-25000" dirty="0" smtClean="0">
                <a:solidFill>
                  <a:srgbClr val="0000FF"/>
                </a:solidFill>
                <a:latin typeface="Trebuchet MS" pitchFamily="34" charset="0"/>
              </a:rPr>
              <a:t>3</a:t>
            </a:r>
            <a:r>
              <a:rPr lang="en-IN" sz="1400" b="1" dirty="0" smtClean="0">
                <a:solidFill>
                  <a:srgbClr val="0000FF"/>
                </a:solidFill>
                <a:latin typeface="Trebuchet MS" pitchFamily="34" charset="0"/>
              </a:rPr>
              <a:t>)</a:t>
            </a:r>
          </a:p>
        </p:txBody>
      </p:sp>
      <p:sp>
        <p:nvSpPr>
          <p:cNvPr id="51" name="TextBox 50"/>
          <p:cNvSpPr txBox="1"/>
          <p:nvPr/>
        </p:nvSpPr>
        <p:spPr>
          <a:xfrm>
            <a:off x="-22224" y="-23178"/>
            <a:ext cx="9166224" cy="523220"/>
          </a:xfrm>
          <a:prstGeom prst="rect">
            <a:avLst/>
          </a:prstGeom>
          <a:noFill/>
        </p:spPr>
        <p:txBody>
          <a:bodyPr wrap="square" rtlCol="0">
            <a:spAutoFit/>
          </a:bodyPr>
          <a:lstStyle/>
          <a:p>
            <a:pPr algn="ctr"/>
            <a:r>
              <a:rPr lang="en-IN" sz="2800" b="1" dirty="0" smtClean="0">
                <a:solidFill>
                  <a:srgbClr val="00FF00"/>
                </a:solidFill>
                <a:effectLst/>
                <a:latin typeface="Trebuchet MS" pitchFamily="34" charset="0"/>
              </a:rPr>
              <a:t>We have alternate fuels, don’t have alternate future </a:t>
            </a:r>
            <a:endParaRPr lang="en-IN" sz="2800" b="1" dirty="0">
              <a:solidFill>
                <a:srgbClr val="00FF00"/>
              </a:solidFill>
              <a:latin typeface="Trebuchet MS" pitchFamily="34" charset="0"/>
            </a:endParaRPr>
          </a:p>
        </p:txBody>
      </p:sp>
      <p:sp>
        <p:nvSpPr>
          <p:cNvPr id="53" name="Rectangle 52"/>
          <p:cNvSpPr/>
          <p:nvPr/>
        </p:nvSpPr>
        <p:spPr>
          <a:xfrm>
            <a:off x="214282" y="1142984"/>
            <a:ext cx="1500198" cy="928694"/>
          </a:xfrm>
          <a:prstGeom prst="rect">
            <a:avLst/>
          </a:prstGeom>
          <a:noFill/>
          <a:ln w="63500" cmpd="dbl">
            <a:solidFill>
              <a:srgbClr val="D6009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54" name="Rectangle 53"/>
          <p:cNvSpPr/>
          <p:nvPr/>
        </p:nvSpPr>
        <p:spPr>
          <a:xfrm>
            <a:off x="2000232" y="1142984"/>
            <a:ext cx="1500198" cy="928694"/>
          </a:xfrm>
          <a:prstGeom prst="rect">
            <a:avLst/>
          </a:prstGeom>
          <a:noFill/>
          <a:ln w="63500" cmpd="dbl">
            <a:solidFill>
              <a:srgbClr val="D6009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extLst>
      <p:ext uri="{BB962C8B-B14F-4D97-AF65-F5344CB8AC3E}">
        <p14:creationId xmlns:p14="http://schemas.microsoft.com/office/powerpoint/2010/main" xmlns="" val="267109633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 name="Picture 2"/>
          <p:cNvPicPr>
            <a:picLocks noChangeAspect="1" noChangeArrowheads="1"/>
          </p:cNvPicPr>
          <p:nvPr/>
        </p:nvPicPr>
        <p:blipFill>
          <a:blip r:embed="rId3"/>
          <a:srcRect/>
          <a:stretch>
            <a:fillRect/>
          </a:stretch>
        </p:blipFill>
        <p:spPr bwMode="auto">
          <a:xfrm>
            <a:off x="0" y="0"/>
            <a:ext cx="9144000" cy="6858000"/>
          </a:xfrm>
          <a:prstGeom prst="rect">
            <a:avLst/>
          </a:prstGeom>
          <a:noFill/>
          <a:ln w="9525">
            <a:noFill/>
            <a:miter lim="800000"/>
            <a:headEnd/>
            <a:tailEnd/>
          </a:ln>
          <a:effectLst/>
        </p:spPr>
      </p:pic>
      <p:sp>
        <p:nvSpPr>
          <p:cNvPr id="5" name="Rectangle 1"/>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charset="0"/>
              <a:cs typeface="Arial" charset="0"/>
            </a:endParaRPr>
          </a:p>
        </p:txBody>
      </p:sp>
      <p:sp>
        <p:nvSpPr>
          <p:cNvPr id="11" name="Rectangle 10"/>
          <p:cNvSpPr/>
          <p:nvPr/>
        </p:nvSpPr>
        <p:spPr>
          <a:xfrm>
            <a:off x="-1" y="0"/>
            <a:ext cx="9144002" cy="6858000"/>
          </a:xfrm>
          <a:prstGeom prst="rect">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IN" dirty="0"/>
          </a:p>
        </p:txBody>
      </p:sp>
      <p:sp>
        <p:nvSpPr>
          <p:cNvPr id="10" name="TextBox 9"/>
          <p:cNvSpPr txBox="1"/>
          <p:nvPr/>
        </p:nvSpPr>
        <p:spPr>
          <a:xfrm>
            <a:off x="0" y="500042"/>
            <a:ext cx="9144000" cy="523220"/>
          </a:xfrm>
          <a:prstGeom prst="rect">
            <a:avLst/>
          </a:prstGeom>
          <a:noFill/>
        </p:spPr>
        <p:txBody>
          <a:bodyPr wrap="square" rtlCol="0">
            <a:spAutoFit/>
          </a:bodyPr>
          <a:lstStyle/>
          <a:p>
            <a:pPr algn="ctr"/>
            <a:r>
              <a:rPr lang="en-IN" sz="2800" b="1" u="sng" dirty="0" smtClean="0">
                <a:solidFill>
                  <a:srgbClr val="FFC000"/>
                </a:solidFill>
                <a:latin typeface="Trebuchet MS" pitchFamily="34" charset="0"/>
              </a:rPr>
              <a:t>ALTERNATE FUELS OTHER THAN THE DIESEL IN INDIA</a:t>
            </a:r>
            <a:endParaRPr lang="en-IN" sz="2800" b="1" u="sng" dirty="0">
              <a:solidFill>
                <a:srgbClr val="FFC000"/>
              </a:solidFill>
              <a:latin typeface="Trebuchet MS" pitchFamily="34" charset="0"/>
            </a:endParaRPr>
          </a:p>
        </p:txBody>
      </p:sp>
      <p:sp>
        <p:nvSpPr>
          <p:cNvPr id="12" name="TextBox 11"/>
          <p:cNvSpPr txBox="1"/>
          <p:nvPr/>
        </p:nvSpPr>
        <p:spPr>
          <a:xfrm>
            <a:off x="5055802" y="2786058"/>
            <a:ext cx="2286016" cy="707886"/>
          </a:xfrm>
          <a:prstGeom prst="rect">
            <a:avLst/>
          </a:prstGeom>
          <a:noFill/>
        </p:spPr>
        <p:txBody>
          <a:bodyPr wrap="square" rtlCol="0">
            <a:spAutoFit/>
          </a:bodyPr>
          <a:lstStyle/>
          <a:p>
            <a:pPr algn="ctr"/>
            <a:r>
              <a:rPr lang="en-IN" sz="2000" b="1" dirty="0" smtClean="0">
                <a:solidFill>
                  <a:schemeClr val="bg1"/>
                </a:solidFill>
                <a:latin typeface="Trebuchet MS" pitchFamily="34" charset="0"/>
              </a:rPr>
              <a:t>DIMETHYL</a:t>
            </a:r>
            <a:r>
              <a:rPr lang="en-IN" sz="2000" b="1" dirty="0" smtClean="0">
                <a:solidFill>
                  <a:schemeClr val="tx2">
                    <a:lumMod val="75000"/>
                  </a:schemeClr>
                </a:solidFill>
                <a:latin typeface="Trebuchet MS" pitchFamily="34" charset="0"/>
              </a:rPr>
              <a:t> </a:t>
            </a:r>
          </a:p>
          <a:p>
            <a:pPr algn="ctr"/>
            <a:r>
              <a:rPr lang="en-IN" sz="2000" b="1" dirty="0" smtClean="0">
                <a:solidFill>
                  <a:schemeClr val="bg1"/>
                </a:solidFill>
                <a:latin typeface="Trebuchet MS" pitchFamily="34" charset="0"/>
              </a:rPr>
              <a:t>ETHER (DME)</a:t>
            </a:r>
          </a:p>
        </p:txBody>
      </p:sp>
      <p:sp>
        <p:nvSpPr>
          <p:cNvPr id="13" name="TextBox 12"/>
          <p:cNvSpPr txBox="1"/>
          <p:nvPr/>
        </p:nvSpPr>
        <p:spPr>
          <a:xfrm>
            <a:off x="3126976" y="2792552"/>
            <a:ext cx="2286016" cy="707886"/>
          </a:xfrm>
          <a:prstGeom prst="rect">
            <a:avLst/>
          </a:prstGeom>
          <a:noFill/>
        </p:spPr>
        <p:txBody>
          <a:bodyPr wrap="square" rtlCol="0">
            <a:spAutoFit/>
          </a:bodyPr>
          <a:lstStyle/>
          <a:p>
            <a:pPr algn="ctr"/>
            <a:r>
              <a:rPr lang="en-IN" sz="2000" b="1" dirty="0" smtClean="0">
                <a:solidFill>
                  <a:schemeClr val="bg1"/>
                </a:solidFill>
                <a:latin typeface="Trebuchet MS" pitchFamily="34" charset="0"/>
              </a:rPr>
              <a:t>ETHANOL</a:t>
            </a:r>
          </a:p>
          <a:p>
            <a:pPr algn="ctr"/>
            <a:r>
              <a:rPr lang="en-IN" sz="2000" b="1" dirty="0" smtClean="0">
                <a:solidFill>
                  <a:schemeClr val="bg1"/>
                </a:solidFill>
                <a:latin typeface="Trebuchet MS" pitchFamily="34" charset="0"/>
              </a:rPr>
              <a:t>(P SERIES FUELS)</a:t>
            </a:r>
          </a:p>
        </p:txBody>
      </p:sp>
      <p:sp>
        <p:nvSpPr>
          <p:cNvPr id="14" name="TextBox 13"/>
          <p:cNvSpPr txBox="1"/>
          <p:nvPr/>
        </p:nvSpPr>
        <p:spPr>
          <a:xfrm>
            <a:off x="340894" y="5429264"/>
            <a:ext cx="1785950" cy="400110"/>
          </a:xfrm>
          <a:prstGeom prst="rect">
            <a:avLst/>
          </a:prstGeom>
          <a:noFill/>
        </p:spPr>
        <p:txBody>
          <a:bodyPr wrap="square" rtlCol="0">
            <a:spAutoFit/>
          </a:bodyPr>
          <a:lstStyle/>
          <a:p>
            <a:pPr algn="ctr"/>
            <a:r>
              <a:rPr lang="en-IN" sz="2000" b="1" dirty="0" smtClean="0">
                <a:solidFill>
                  <a:schemeClr val="bg1"/>
                </a:solidFill>
                <a:latin typeface="Trebuchet MS" pitchFamily="34" charset="0"/>
              </a:rPr>
              <a:t>SOLAR</a:t>
            </a:r>
          </a:p>
        </p:txBody>
      </p:sp>
      <p:sp>
        <p:nvSpPr>
          <p:cNvPr id="15" name="TextBox 14"/>
          <p:cNvSpPr txBox="1"/>
          <p:nvPr/>
        </p:nvSpPr>
        <p:spPr>
          <a:xfrm>
            <a:off x="1983968" y="5357826"/>
            <a:ext cx="1500198" cy="400110"/>
          </a:xfrm>
          <a:prstGeom prst="rect">
            <a:avLst/>
          </a:prstGeom>
          <a:noFill/>
        </p:spPr>
        <p:txBody>
          <a:bodyPr wrap="square" rtlCol="0">
            <a:spAutoFit/>
          </a:bodyPr>
          <a:lstStyle/>
          <a:p>
            <a:pPr algn="ctr"/>
            <a:r>
              <a:rPr lang="en-IN" sz="2000" b="1" dirty="0" smtClean="0">
                <a:solidFill>
                  <a:schemeClr val="bg1"/>
                </a:solidFill>
                <a:latin typeface="Trebuchet MS" pitchFamily="34" charset="0"/>
              </a:rPr>
              <a:t>CNG</a:t>
            </a:r>
          </a:p>
        </p:txBody>
      </p:sp>
      <p:sp>
        <p:nvSpPr>
          <p:cNvPr id="16" name="TextBox 15"/>
          <p:cNvSpPr txBox="1"/>
          <p:nvPr/>
        </p:nvSpPr>
        <p:spPr>
          <a:xfrm>
            <a:off x="340894" y="2786058"/>
            <a:ext cx="1571636" cy="400110"/>
          </a:xfrm>
          <a:prstGeom prst="rect">
            <a:avLst/>
          </a:prstGeom>
          <a:noFill/>
        </p:spPr>
        <p:txBody>
          <a:bodyPr wrap="square" rtlCol="0">
            <a:spAutoFit/>
          </a:bodyPr>
          <a:lstStyle/>
          <a:p>
            <a:pPr algn="ctr"/>
            <a:r>
              <a:rPr lang="en-IN" sz="2000" b="1" dirty="0" smtClean="0">
                <a:solidFill>
                  <a:schemeClr val="bg1"/>
                </a:solidFill>
                <a:latin typeface="Trebuchet MS" pitchFamily="34" charset="0"/>
              </a:rPr>
              <a:t>BIO DIESEL</a:t>
            </a:r>
          </a:p>
        </p:txBody>
      </p:sp>
      <p:sp>
        <p:nvSpPr>
          <p:cNvPr id="17" name="TextBox 16"/>
          <p:cNvSpPr txBox="1"/>
          <p:nvPr/>
        </p:nvSpPr>
        <p:spPr>
          <a:xfrm>
            <a:off x="2071670" y="2786058"/>
            <a:ext cx="1357322" cy="400110"/>
          </a:xfrm>
          <a:prstGeom prst="rect">
            <a:avLst/>
          </a:prstGeom>
          <a:noFill/>
        </p:spPr>
        <p:txBody>
          <a:bodyPr wrap="square" rtlCol="0">
            <a:spAutoFit/>
          </a:bodyPr>
          <a:lstStyle/>
          <a:p>
            <a:pPr algn="ctr"/>
            <a:r>
              <a:rPr lang="en-IN" sz="2000" b="1" dirty="0" smtClean="0">
                <a:solidFill>
                  <a:schemeClr val="bg1"/>
                </a:solidFill>
                <a:latin typeface="Trebuchet MS" pitchFamily="34" charset="0"/>
              </a:rPr>
              <a:t>BUTANOL</a:t>
            </a:r>
          </a:p>
        </p:txBody>
      </p:sp>
      <p:sp>
        <p:nvSpPr>
          <p:cNvPr id="18" name="TextBox 17"/>
          <p:cNvSpPr txBox="1"/>
          <p:nvPr/>
        </p:nvSpPr>
        <p:spPr>
          <a:xfrm>
            <a:off x="7000892" y="5357826"/>
            <a:ext cx="1785950" cy="400110"/>
          </a:xfrm>
          <a:prstGeom prst="rect">
            <a:avLst/>
          </a:prstGeom>
          <a:noFill/>
        </p:spPr>
        <p:txBody>
          <a:bodyPr wrap="square" rtlCol="0">
            <a:spAutoFit/>
          </a:bodyPr>
          <a:lstStyle/>
          <a:p>
            <a:pPr algn="ctr"/>
            <a:r>
              <a:rPr lang="en-IN" sz="2000" b="1" dirty="0" smtClean="0">
                <a:solidFill>
                  <a:schemeClr val="bg1"/>
                </a:solidFill>
                <a:latin typeface="Trebuchet MS" pitchFamily="34" charset="0"/>
              </a:rPr>
              <a:t>HYDROGEN</a:t>
            </a:r>
          </a:p>
        </p:txBody>
      </p:sp>
      <p:pic>
        <p:nvPicPr>
          <p:cNvPr id="19" name="Picture 2"/>
          <p:cNvPicPr>
            <a:picLocks noChangeAspect="1" noChangeArrowheads="1"/>
          </p:cNvPicPr>
          <p:nvPr/>
        </p:nvPicPr>
        <p:blipFill>
          <a:blip r:embed="rId4"/>
          <a:srcRect/>
          <a:stretch>
            <a:fillRect/>
          </a:stretch>
        </p:blipFill>
        <p:spPr bwMode="auto">
          <a:xfrm>
            <a:off x="7358082" y="3929066"/>
            <a:ext cx="1104900" cy="1285876"/>
          </a:xfrm>
          <a:prstGeom prst="rect">
            <a:avLst/>
          </a:prstGeom>
          <a:noFill/>
          <a:ln w="9525">
            <a:noFill/>
            <a:miter lim="800000"/>
            <a:headEnd/>
            <a:tailEnd/>
          </a:ln>
          <a:effectLst/>
        </p:spPr>
      </p:pic>
      <p:pic>
        <p:nvPicPr>
          <p:cNvPr id="20" name="Picture 3"/>
          <p:cNvPicPr>
            <a:picLocks noChangeAspect="1" noChangeArrowheads="1"/>
          </p:cNvPicPr>
          <p:nvPr/>
        </p:nvPicPr>
        <p:blipFill>
          <a:blip r:embed="rId5"/>
          <a:srcRect/>
          <a:stretch>
            <a:fillRect/>
          </a:stretch>
        </p:blipFill>
        <p:spPr bwMode="auto">
          <a:xfrm>
            <a:off x="483770" y="1214422"/>
            <a:ext cx="1256309" cy="1357322"/>
          </a:xfrm>
          <a:prstGeom prst="rect">
            <a:avLst/>
          </a:prstGeom>
          <a:noFill/>
          <a:ln w="9525">
            <a:noFill/>
            <a:miter lim="800000"/>
            <a:headEnd/>
            <a:tailEnd/>
          </a:ln>
          <a:effectLst/>
        </p:spPr>
      </p:pic>
      <p:pic>
        <p:nvPicPr>
          <p:cNvPr id="21" name="Picture 5"/>
          <p:cNvPicPr>
            <a:picLocks noChangeAspect="1" noChangeArrowheads="1"/>
          </p:cNvPicPr>
          <p:nvPr/>
        </p:nvPicPr>
        <p:blipFill>
          <a:blip r:embed="rId6" cstate="print"/>
          <a:srcRect/>
          <a:stretch>
            <a:fillRect/>
          </a:stretch>
        </p:blipFill>
        <p:spPr bwMode="auto">
          <a:xfrm>
            <a:off x="1983968" y="1214422"/>
            <a:ext cx="1411837" cy="1357322"/>
          </a:xfrm>
          <a:prstGeom prst="rect">
            <a:avLst/>
          </a:prstGeom>
          <a:noFill/>
          <a:ln w="9525">
            <a:noFill/>
            <a:miter lim="800000"/>
            <a:headEnd/>
            <a:tailEnd/>
          </a:ln>
          <a:effectLst/>
        </p:spPr>
      </p:pic>
      <p:pic>
        <p:nvPicPr>
          <p:cNvPr id="22" name="Picture 6"/>
          <p:cNvPicPr>
            <a:picLocks noChangeAspect="1" noChangeArrowheads="1"/>
          </p:cNvPicPr>
          <p:nvPr/>
        </p:nvPicPr>
        <p:blipFill>
          <a:blip r:embed="rId7" cstate="print"/>
          <a:srcRect/>
          <a:stretch>
            <a:fillRect/>
          </a:stretch>
        </p:blipFill>
        <p:spPr bwMode="auto">
          <a:xfrm>
            <a:off x="3610290" y="1214422"/>
            <a:ext cx="1604652" cy="1357322"/>
          </a:xfrm>
          <a:prstGeom prst="rect">
            <a:avLst/>
          </a:prstGeom>
          <a:noFill/>
          <a:ln w="9525">
            <a:noFill/>
            <a:miter lim="800000"/>
            <a:headEnd/>
            <a:tailEnd/>
          </a:ln>
          <a:effectLst/>
        </p:spPr>
      </p:pic>
      <p:pic>
        <p:nvPicPr>
          <p:cNvPr id="23" name="Picture 7"/>
          <p:cNvPicPr>
            <a:picLocks noChangeAspect="1" noChangeArrowheads="1"/>
          </p:cNvPicPr>
          <p:nvPr/>
        </p:nvPicPr>
        <p:blipFill>
          <a:blip r:embed="rId8" cstate="print"/>
          <a:srcRect/>
          <a:stretch>
            <a:fillRect/>
          </a:stretch>
        </p:blipFill>
        <p:spPr bwMode="auto">
          <a:xfrm>
            <a:off x="1983968" y="4143380"/>
            <a:ext cx="1551901" cy="1057271"/>
          </a:xfrm>
          <a:prstGeom prst="rect">
            <a:avLst/>
          </a:prstGeom>
          <a:noFill/>
          <a:ln w="9525">
            <a:noFill/>
            <a:miter lim="800000"/>
            <a:headEnd/>
            <a:tailEnd/>
          </a:ln>
          <a:effectLst/>
        </p:spPr>
      </p:pic>
      <p:pic>
        <p:nvPicPr>
          <p:cNvPr id="24" name="Picture 9"/>
          <p:cNvPicPr>
            <a:picLocks noChangeAspect="1" noChangeArrowheads="1"/>
          </p:cNvPicPr>
          <p:nvPr/>
        </p:nvPicPr>
        <p:blipFill>
          <a:blip r:embed="rId9"/>
          <a:srcRect/>
          <a:stretch>
            <a:fillRect/>
          </a:stretch>
        </p:blipFill>
        <p:spPr bwMode="auto">
          <a:xfrm>
            <a:off x="5412992" y="1214422"/>
            <a:ext cx="1571636" cy="1357322"/>
          </a:xfrm>
          <a:prstGeom prst="rect">
            <a:avLst/>
          </a:prstGeom>
          <a:noFill/>
          <a:ln w="9525">
            <a:noFill/>
            <a:miter lim="800000"/>
            <a:headEnd/>
            <a:tailEnd/>
          </a:ln>
          <a:effectLst/>
        </p:spPr>
      </p:pic>
      <p:pic>
        <p:nvPicPr>
          <p:cNvPr id="25" name="Picture 10"/>
          <p:cNvPicPr>
            <a:picLocks noChangeAspect="1" noChangeArrowheads="1"/>
          </p:cNvPicPr>
          <p:nvPr/>
        </p:nvPicPr>
        <p:blipFill>
          <a:blip r:embed="rId10"/>
          <a:srcRect/>
          <a:stretch>
            <a:fillRect/>
          </a:stretch>
        </p:blipFill>
        <p:spPr bwMode="auto">
          <a:xfrm>
            <a:off x="3929058" y="4143380"/>
            <a:ext cx="1423988" cy="1037553"/>
          </a:xfrm>
          <a:prstGeom prst="rect">
            <a:avLst/>
          </a:prstGeom>
          <a:noFill/>
          <a:ln w="9525">
            <a:noFill/>
            <a:miter lim="800000"/>
            <a:headEnd/>
            <a:tailEnd/>
          </a:ln>
          <a:effectLst/>
        </p:spPr>
      </p:pic>
      <p:sp>
        <p:nvSpPr>
          <p:cNvPr id="26" name="TextBox 25"/>
          <p:cNvSpPr txBox="1"/>
          <p:nvPr/>
        </p:nvSpPr>
        <p:spPr>
          <a:xfrm>
            <a:off x="3698480" y="5357826"/>
            <a:ext cx="1500198" cy="400110"/>
          </a:xfrm>
          <a:prstGeom prst="rect">
            <a:avLst/>
          </a:prstGeom>
          <a:noFill/>
        </p:spPr>
        <p:txBody>
          <a:bodyPr wrap="square" rtlCol="0">
            <a:spAutoFit/>
          </a:bodyPr>
          <a:lstStyle/>
          <a:p>
            <a:pPr algn="ctr"/>
            <a:r>
              <a:rPr lang="en-IN" sz="2000" b="1" dirty="0" smtClean="0">
                <a:solidFill>
                  <a:schemeClr val="bg1"/>
                </a:solidFill>
                <a:latin typeface="Trebuchet MS" pitchFamily="34" charset="0"/>
              </a:rPr>
              <a:t>LNG</a:t>
            </a:r>
          </a:p>
        </p:txBody>
      </p:sp>
      <p:pic>
        <p:nvPicPr>
          <p:cNvPr id="27" name="Picture 11"/>
          <p:cNvPicPr>
            <a:picLocks noChangeAspect="1" noChangeArrowheads="1"/>
          </p:cNvPicPr>
          <p:nvPr/>
        </p:nvPicPr>
        <p:blipFill>
          <a:blip r:embed="rId11"/>
          <a:srcRect/>
          <a:stretch>
            <a:fillRect/>
          </a:stretch>
        </p:blipFill>
        <p:spPr bwMode="auto">
          <a:xfrm>
            <a:off x="7429520" y="1214422"/>
            <a:ext cx="1428760" cy="1357322"/>
          </a:xfrm>
          <a:prstGeom prst="rect">
            <a:avLst/>
          </a:prstGeom>
          <a:noFill/>
          <a:ln w="9525">
            <a:noFill/>
            <a:miter lim="800000"/>
            <a:headEnd/>
            <a:tailEnd/>
          </a:ln>
          <a:effectLst/>
        </p:spPr>
      </p:pic>
      <p:sp>
        <p:nvSpPr>
          <p:cNvPr id="28" name="TextBox 27"/>
          <p:cNvSpPr txBox="1"/>
          <p:nvPr/>
        </p:nvSpPr>
        <p:spPr>
          <a:xfrm>
            <a:off x="7127504" y="2814576"/>
            <a:ext cx="1945090" cy="400110"/>
          </a:xfrm>
          <a:prstGeom prst="rect">
            <a:avLst/>
          </a:prstGeom>
          <a:noFill/>
        </p:spPr>
        <p:txBody>
          <a:bodyPr wrap="square" rtlCol="0">
            <a:spAutoFit/>
          </a:bodyPr>
          <a:lstStyle/>
          <a:p>
            <a:pPr algn="ctr"/>
            <a:r>
              <a:rPr lang="en-IN" sz="2000" b="1" dirty="0" smtClean="0">
                <a:solidFill>
                  <a:schemeClr val="bg1"/>
                </a:solidFill>
                <a:latin typeface="Trebuchet MS" pitchFamily="34" charset="0"/>
              </a:rPr>
              <a:t>ELECTRIC</a:t>
            </a:r>
          </a:p>
        </p:txBody>
      </p:sp>
      <p:pic>
        <p:nvPicPr>
          <p:cNvPr id="29" name="Picture 1"/>
          <p:cNvPicPr>
            <a:picLocks noChangeAspect="1" noChangeArrowheads="1"/>
          </p:cNvPicPr>
          <p:nvPr/>
        </p:nvPicPr>
        <p:blipFill>
          <a:blip r:embed="rId12" cstate="print"/>
          <a:srcRect/>
          <a:stretch>
            <a:fillRect/>
          </a:stretch>
        </p:blipFill>
        <p:spPr bwMode="auto">
          <a:xfrm>
            <a:off x="483770" y="4143380"/>
            <a:ext cx="1138543" cy="1071570"/>
          </a:xfrm>
          <a:prstGeom prst="rect">
            <a:avLst/>
          </a:prstGeom>
          <a:noFill/>
          <a:ln w="9525">
            <a:noFill/>
            <a:miter lim="800000"/>
            <a:headEnd/>
            <a:tailEnd/>
          </a:ln>
          <a:effectLst/>
        </p:spPr>
      </p:pic>
      <p:pic>
        <p:nvPicPr>
          <p:cNvPr id="30" name="Picture 2" descr="Biogas — Vikaspedia"/>
          <p:cNvPicPr>
            <a:picLocks noChangeAspect="1" noChangeArrowheads="1"/>
          </p:cNvPicPr>
          <p:nvPr/>
        </p:nvPicPr>
        <p:blipFill>
          <a:blip r:embed="rId13"/>
          <a:srcRect/>
          <a:stretch>
            <a:fillRect/>
          </a:stretch>
        </p:blipFill>
        <p:spPr bwMode="auto">
          <a:xfrm>
            <a:off x="5695975" y="4000504"/>
            <a:ext cx="876289" cy="1193390"/>
          </a:xfrm>
          <a:prstGeom prst="rect">
            <a:avLst/>
          </a:prstGeom>
          <a:noFill/>
          <a:ln w="9525">
            <a:noFill/>
            <a:miter lim="800000"/>
            <a:headEnd/>
            <a:tailEnd/>
          </a:ln>
          <a:effectLst/>
        </p:spPr>
      </p:pic>
      <p:sp>
        <p:nvSpPr>
          <p:cNvPr id="31" name="TextBox 30"/>
          <p:cNvSpPr txBox="1"/>
          <p:nvPr/>
        </p:nvSpPr>
        <p:spPr>
          <a:xfrm>
            <a:off x="5214942" y="5286388"/>
            <a:ext cx="1928826" cy="707886"/>
          </a:xfrm>
          <a:prstGeom prst="rect">
            <a:avLst/>
          </a:prstGeom>
          <a:noFill/>
        </p:spPr>
        <p:txBody>
          <a:bodyPr wrap="square" rtlCol="0">
            <a:spAutoFit/>
          </a:bodyPr>
          <a:lstStyle/>
          <a:p>
            <a:pPr algn="ctr"/>
            <a:r>
              <a:rPr lang="en-IN" sz="2000" b="1" dirty="0" smtClean="0">
                <a:solidFill>
                  <a:schemeClr val="bg1"/>
                </a:solidFill>
                <a:latin typeface="Trebuchet MS" pitchFamily="34" charset="0"/>
              </a:rPr>
              <a:t>COMPRESSED BIOGAS</a:t>
            </a:r>
          </a:p>
        </p:txBody>
      </p:sp>
      <p:sp>
        <p:nvSpPr>
          <p:cNvPr id="33" name="TextBox 32"/>
          <p:cNvSpPr txBox="1"/>
          <p:nvPr/>
        </p:nvSpPr>
        <p:spPr>
          <a:xfrm>
            <a:off x="-22224" y="-23178"/>
            <a:ext cx="9166224" cy="523220"/>
          </a:xfrm>
          <a:prstGeom prst="rect">
            <a:avLst/>
          </a:prstGeom>
          <a:noFill/>
        </p:spPr>
        <p:txBody>
          <a:bodyPr wrap="square" rtlCol="0">
            <a:spAutoFit/>
          </a:bodyPr>
          <a:lstStyle/>
          <a:p>
            <a:pPr algn="ctr"/>
            <a:r>
              <a:rPr lang="en-IN" sz="2800" b="1" dirty="0" smtClean="0">
                <a:solidFill>
                  <a:srgbClr val="00FF00"/>
                </a:solidFill>
                <a:effectLst/>
                <a:latin typeface="Trebuchet MS" pitchFamily="34" charset="0"/>
              </a:rPr>
              <a:t>We have alternate fuels, don’t have alternate future </a:t>
            </a:r>
            <a:endParaRPr lang="en-IN" sz="2800" b="1" dirty="0">
              <a:solidFill>
                <a:srgbClr val="00FF00"/>
              </a:solidFill>
              <a:latin typeface="Trebuchet MS" pitchFamily="34" charset="0"/>
            </a:endParaRPr>
          </a:p>
        </p:txBody>
      </p:sp>
    </p:spTree>
    <p:extLst>
      <p:ext uri="{BB962C8B-B14F-4D97-AF65-F5344CB8AC3E}">
        <p14:creationId xmlns:p14="http://schemas.microsoft.com/office/powerpoint/2010/main" xmlns="" val="267109633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
          <p:cNvPicPr>
            <a:picLocks noChangeAspect="1" noChangeArrowheads="1"/>
          </p:cNvPicPr>
          <p:nvPr/>
        </p:nvPicPr>
        <p:blipFill>
          <a:blip r:embed="rId3"/>
          <a:srcRect/>
          <a:stretch>
            <a:fillRect/>
          </a:stretch>
        </p:blipFill>
        <p:spPr bwMode="auto">
          <a:xfrm>
            <a:off x="0" y="0"/>
            <a:ext cx="9144000" cy="6858000"/>
          </a:xfrm>
          <a:prstGeom prst="rect">
            <a:avLst/>
          </a:prstGeom>
          <a:noFill/>
          <a:ln w="9525">
            <a:noFill/>
            <a:miter lim="800000"/>
            <a:headEnd/>
            <a:tailEnd/>
          </a:ln>
          <a:effectLst/>
        </p:spPr>
      </p:pic>
      <p:sp>
        <p:nvSpPr>
          <p:cNvPr id="5" name="Rectangle 1"/>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charset="0"/>
              <a:cs typeface="Arial" charset="0"/>
            </a:endParaRPr>
          </a:p>
        </p:txBody>
      </p:sp>
      <p:sp>
        <p:nvSpPr>
          <p:cNvPr id="11" name="Rectangle 10"/>
          <p:cNvSpPr/>
          <p:nvPr/>
        </p:nvSpPr>
        <p:spPr>
          <a:xfrm>
            <a:off x="-1" y="0"/>
            <a:ext cx="9144002" cy="6858000"/>
          </a:xfrm>
          <a:prstGeom prst="rect">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IN" dirty="0"/>
          </a:p>
        </p:txBody>
      </p:sp>
      <p:sp>
        <p:nvSpPr>
          <p:cNvPr id="14" name="TextBox 13"/>
          <p:cNvSpPr txBox="1"/>
          <p:nvPr/>
        </p:nvSpPr>
        <p:spPr>
          <a:xfrm>
            <a:off x="428596" y="714356"/>
            <a:ext cx="8286808" cy="492443"/>
          </a:xfrm>
          <a:prstGeom prst="rect">
            <a:avLst/>
          </a:prstGeom>
          <a:noFill/>
        </p:spPr>
        <p:txBody>
          <a:bodyPr wrap="square" rtlCol="0">
            <a:spAutoFit/>
          </a:bodyPr>
          <a:lstStyle/>
          <a:p>
            <a:pPr algn="ctr"/>
            <a:r>
              <a:rPr lang="en-IN" sz="2600" b="1" u="sng" dirty="0" smtClean="0">
                <a:solidFill>
                  <a:srgbClr val="FFC000"/>
                </a:solidFill>
                <a:latin typeface="Trebuchet MS" pitchFamily="34" charset="0"/>
              </a:rPr>
              <a:t>BENEFITS OF GOING ALTERNATIVE ENERGY SOURCES</a:t>
            </a:r>
            <a:endParaRPr lang="en-IN" sz="2600" b="1" u="sng" dirty="0">
              <a:solidFill>
                <a:srgbClr val="FFC000"/>
              </a:solidFill>
              <a:latin typeface="Trebuchet MS" pitchFamily="34" charset="0"/>
            </a:endParaRPr>
          </a:p>
        </p:txBody>
      </p:sp>
      <p:sp>
        <p:nvSpPr>
          <p:cNvPr id="15" name="TextBox 14"/>
          <p:cNvSpPr txBox="1"/>
          <p:nvPr/>
        </p:nvSpPr>
        <p:spPr>
          <a:xfrm>
            <a:off x="487064" y="1244754"/>
            <a:ext cx="4286280" cy="4524315"/>
          </a:xfrm>
          <a:prstGeom prst="rect">
            <a:avLst/>
          </a:prstGeom>
          <a:noFill/>
        </p:spPr>
        <p:txBody>
          <a:bodyPr wrap="square" rtlCol="0">
            <a:spAutoFit/>
          </a:bodyPr>
          <a:lstStyle/>
          <a:p>
            <a:pPr>
              <a:lnSpc>
                <a:spcPct val="150000"/>
              </a:lnSpc>
              <a:buFont typeface="Arial" pitchFamily="34" charset="0"/>
              <a:buChar char="•"/>
            </a:pPr>
            <a:r>
              <a:rPr lang="en-IN" sz="2400" b="1" dirty="0" smtClean="0">
                <a:solidFill>
                  <a:schemeClr val="bg1"/>
                </a:solidFill>
                <a:latin typeface="Trebuchet MS" pitchFamily="34" charset="0"/>
              </a:rPr>
              <a:t>  Conserve fossil fuels</a:t>
            </a:r>
          </a:p>
          <a:p>
            <a:pPr>
              <a:lnSpc>
                <a:spcPct val="150000"/>
              </a:lnSpc>
              <a:buFont typeface="Arial" pitchFamily="34" charset="0"/>
              <a:buChar char="•"/>
            </a:pPr>
            <a:r>
              <a:rPr lang="en-IN" sz="2400" b="1" dirty="0" smtClean="0">
                <a:solidFill>
                  <a:schemeClr val="bg1"/>
                </a:solidFill>
                <a:latin typeface="Trebuchet MS" pitchFamily="34" charset="0"/>
              </a:rPr>
              <a:t>  Slow climate change</a:t>
            </a:r>
          </a:p>
          <a:p>
            <a:pPr>
              <a:lnSpc>
                <a:spcPct val="150000"/>
              </a:lnSpc>
              <a:buFont typeface="Arial" pitchFamily="34" charset="0"/>
              <a:buChar char="•"/>
            </a:pPr>
            <a:r>
              <a:rPr lang="en-IN" sz="2400" b="1" dirty="0">
                <a:solidFill>
                  <a:schemeClr val="bg1"/>
                </a:solidFill>
                <a:latin typeface="Trebuchet MS" pitchFamily="34" charset="0"/>
              </a:rPr>
              <a:t> </a:t>
            </a:r>
            <a:r>
              <a:rPr lang="en-IN" sz="2400" b="1" dirty="0" smtClean="0">
                <a:solidFill>
                  <a:schemeClr val="bg1"/>
                </a:solidFill>
                <a:latin typeface="Trebuchet MS" pitchFamily="34" charset="0"/>
              </a:rPr>
              <a:t> Reverse Climate Change  </a:t>
            </a:r>
          </a:p>
          <a:p>
            <a:pPr>
              <a:lnSpc>
                <a:spcPct val="150000"/>
              </a:lnSpc>
              <a:buFont typeface="Arial" pitchFamily="34" charset="0"/>
              <a:buChar char="•"/>
            </a:pPr>
            <a:r>
              <a:rPr lang="en-IN" sz="2400" b="1" dirty="0" smtClean="0">
                <a:solidFill>
                  <a:schemeClr val="bg1"/>
                </a:solidFill>
                <a:latin typeface="Trebuchet MS" pitchFamily="34" charset="0"/>
              </a:rPr>
              <a:t>  Save lives</a:t>
            </a:r>
          </a:p>
          <a:p>
            <a:pPr>
              <a:lnSpc>
                <a:spcPct val="150000"/>
              </a:lnSpc>
              <a:buFont typeface="Arial" pitchFamily="34" charset="0"/>
              <a:buChar char="•"/>
            </a:pPr>
            <a:r>
              <a:rPr lang="en-IN" sz="2400" b="1" dirty="0" smtClean="0">
                <a:solidFill>
                  <a:schemeClr val="bg1"/>
                </a:solidFill>
                <a:latin typeface="Trebuchet MS" pitchFamily="34" charset="0"/>
              </a:rPr>
              <a:t>  Reduce severe weather</a:t>
            </a:r>
          </a:p>
          <a:p>
            <a:pPr>
              <a:lnSpc>
                <a:spcPct val="150000"/>
              </a:lnSpc>
              <a:buFont typeface="Arial" pitchFamily="34" charset="0"/>
              <a:buChar char="•"/>
            </a:pPr>
            <a:r>
              <a:rPr lang="en-IN" sz="2400" b="1" dirty="0" smtClean="0">
                <a:solidFill>
                  <a:schemeClr val="bg1"/>
                </a:solidFill>
                <a:latin typeface="Trebuchet MS" pitchFamily="34" charset="0"/>
              </a:rPr>
              <a:t>  Minimize </a:t>
            </a:r>
            <a:r>
              <a:rPr lang="en-IN" sz="2400" b="1" dirty="0">
                <a:solidFill>
                  <a:schemeClr val="bg1"/>
                </a:solidFill>
                <a:latin typeface="Trebuchet MS" pitchFamily="34" charset="0"/>
              </a:rPr>
              <a:t>F</a:t>
            </a:r>
            <a:r>
              <a:rPr lang="en-IN" sz="2400" b="1" dirty="0" smtClean="0">
                <a:solidFill>
                  <a:schemeClr val="bg1"/>
                </a:solidFill>
                <a:latin typeface="Trebuchet MS" pitchFamily="34" charset="0"/>
              </a:rPr>
              <a:t>uel dependency</a:t>
            </a:r>
          </a:p>
          <a:p>
            <a:pPr>
              <a:lnSpc>
                <a:spcPct val="150000"/>
              </a:lnSpc>
              <a:buFont typeface="Arial" pitchFamily="34" charset="0"/>
              <a:buChar char="•"/>
            </a:pPr>
            <a:r>
              <a:rPr lang="en-IN" sz="2400" b="1" dirty="0" smtClean="0">
                <a:solidFill>
                  <a:schemeClr val="bg1"/>
                </a:solidFill>
                <a:latin typeface="Trebuchet MS" pitchFamily="34" charset="0"/>
              </a:rPr>
              <a:t>  Economic &amp; </a:t>
            </a:r>
            <a:r>
              <a:rPr lang="en-IN" sz="2400" b="1" dirty="0">
                <a:solidFill>
                  <a:schemeClr val="bg1"/>
                </a:solidFill>
                <a:latin typeface="Trebuchet MS" pitchFamily="34" charset="0"/>
              </a:rPr>
              <a:t>J</a:t>
            </a:r>
            <a:r>
              <a:rPr lang="en-IN" sz="2400" b="1" dirty="0" smtClean="0">
                <a:solidFill>
                  <a:schemeClr val="bg1"/>
                </a:solidFill>
                <a:latin typeface="Trebuchet MS" pitchFamily="34" charset="0"/>
              </a:rPr>
              <a:t>ob </a:t>
            </a:r>
          </a:p>
          <a:p>
            <a:pPr>
              <a:lnSpc>
                <a:spcPct val="150000"/>
              </a:lnSpc>
            </a:pPr>
            <a:r>
              <a:rPr lang="en-IN" sz="2400" b="1" dirty="0">
                <a:solidFill>
                  <a:schemeClr val="bg1"/>
                </a:solidFill>
                <a:latin typeface="Trebuchet MS" pitchFamily="34" charset="0"/>
              </a:rPr>
              <a:t> </a:t>
            </a:r>
            <a:r>
              <a:rPr lang="en-IN" sz="2400" b="1" dirty="0" smtClean="0">
                <a:solidFill>
                  <a:schemeClr val="bg1"/>
                </a:solidFill>
                <a:latin typeface="Trebuchet MS" pitchFamily="34" charset="0"/>
              </a:rPr>
              <a:t>  Development</a:t>
            </a:r>
          </a:p>
        </p:txBody>
      </p:sp>
      <p:pic>
        <p:nvPicPr>
          <p:cNvPr id="16" name="Picture 2"/>
          <p:cNvPicPr>
            <a:picLocks noChangeAspect="1" noChangeArrowheads="1"/>
          </p:cNvPicPr>
          <p:nvPr/>
        </p:nvPicPr>
        <p:blipFill>
          <a:blip r:embed="rId4"/>
          <a:srcRect/>
          <a:stretch>
            <a:fillRect/>
          </a:stretch>
        </p:blipFill>
        <p:spPr bwMode="auto">
          <a:xfrm>
            <a:off x="5072066" y="1428736"/>
            <a:ext cx="3533777" cy="4429156"/>
          </a:xfrm>
          <a:prstGeom prst="rect">
            <a:avLst/>
          </a:prstGeom>
          <a:noFill/>
          <a:ln w="25400">
            <a:solidFill>
              <a:schemeClr val="bg1"/>
            </a:solidFill>
            <a:miter lim="800000"/>
            <a:headEnd/>
            <a:tailEnd/>
          </a:ln>
          <a:effectLst/>
        </p:spPr>
      </p:pic>
      <p:sp>
        <p:nvSpPr>
          <p:cNvPr id="10" name="TextBox 9"/>
          <p:cNvSpPr txBox="1"/>
          <p:nvPr/>
        </p:nvSpPr>
        <p:spPr>
          <a:xfrm>
            <a:off x="-22224" y="-23178"/>
            <a:ext cx="9166224" cy="523220"/>
          </a:xfrm>
          <a:prstGeom prst="rect">
            <a:avLst/>
          </a:prstGeom>
          <a:noFill/>
        </p:spPr>
        <p:txBody>
          <a:bodyPr wrap="square" rtlCol="0">
            <a:spAutoFit/>
          </a:bodyPr>
          <a:lstStyle/>
          <a:p>
            <a:pPr algn="ctr"/>
            <a:r>
              <a:rPr lang="en-IN" sz="2800" b="1" dirty="0" smtClean="0">
                <a:solidFill>
                  <a:srgbClr val="00FF00"/>
                </a:solidFill>
                <a:effectLst/>
                <a:latin typeface="Trebuchet MS" pitchFamily="34" charset="0"/>
              </a:rPr>
              <a:t>We have alternate fuels, don’t have alternate future </a:t>
            </a:r>
            <a:endParaRPr lang="en-IN" sz="2800" b="1" dirty="0">
              <a:solidFill>
                <a:srgbClr val="00FF00"/>
              </a:solidFill>
              <a:latin typeface="Trebuchet MS" pitchFamily="34" charset="0"/>
            </a:endParaRPr>
          </a:p>
        </p:txBody>
      </p:sp>
    </p:spTree>
    <p:extLst>
      <p:ext uri="{BB962C8B-B14F-4D97-AF65-F5344CB8AC3E}">
        <p14:creationId xmlns:p14="http://schemas.microsoft.com/office/powerpoint/2010/main" xmlns="" val="267109633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2"/>
          <p:cNvPicPr>
            <a:picLocks noChangeAspect="1" noChangeArrowheads="1"/>
          </p:cNvPicPr>
          <p:nvPr/>
        </p:nvPicPr>
        <p:blipFill>
          <a:blip r:embed="rId3"/>
          <a:srcRect/>
          <a:stretch>
            <a:fillRect/>
          </a:stretch>
        </p:blipFill>
        <p:spPr bwMode="auto">
          <a:xfrm>
            <a:off x="0" y="0"/>
            <a:ext cx="9144000" cy="6858000"/>
          </a:xfrm>
          <a:prstGeom prst="rect">
            <a:avLst/>
          </a:prstGeom>
          <a:noFill/>
          <a:ln w="9525">
            <a:noFill/>
            <a:miter lim="800000"/>
            <a:headEnd/>
            <a:tailEnd/>
          </a:ln>
          <a:effectLst/>
        </p:spPr>
      </p:pic>
      <p:sp>
        <p:nvSpPr>
          <p:cNvPr id="5" name="Rectangle 1"/>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cs typeface="Arial" charset="0"/>
            </a:endParaRPr>
          </a:p>
        </p:txBody>
      </p:sp>
      <p:sp>
        <p:nvSpPr>
          <p:cNvPr id="11" name="Rectangle 10"/>
          <p:cNvSpPr/>
          <p:nvPr/>
        </p:nvSpPr>
        <p:spPr>
          <a:xfrm>
            <a:off x="-1" y="0"/>
            <a:ext cx="9144002" cy="6858000"/>
          </a:xfrm>
          <a:prstGeom prst="rect">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IN"/>
          </a:p>
        </p:txBody>
      </p:sp>
      <p:sp>
        <p:nvSpPr>
          <p:cNvPr id="390146" name="AutoShape 2" descr="https://www.swarco.com/sites/default/files/public/stories/hero/2018-10/swarco_illustration_smartcity_ecosystems_nordic_version.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sp>
        <p:nvSpPr>
          <p:cNvPr id="263172" name="AutoShape 4" descr="3 Ps of Predictive Maintenance - Slide 1"/>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sp>
        <p:nvSpPr>
          <p:cNvPr id="12" name="TextBox 11"/>
          <p:cNvSpPr txBox="1"/>
          <p:nvPr/>
        </p:nvSpPr>
        <p:spPr>
          <a:xfrm>
            <a:off x="0" y="571480"/>
            <a:ext cx="9144000" cy="523220"/>
          </a:xfrm>
          <a:prstGeom prst="rect">
            <a:avLst/>
          </a:prstGeom>
          <a:noFill/>
        </p:spPr>
        <p:txBody>
          <a:bodyPr wrap="square" rtlCol="0">
            <a:spAutoFit/>
          </a:bodyPr>
          <a:lstStyle/>
          <a:p>
            <a:pPr algn="ctr"/>
            <a:r>
              <a:rPr lang="en-IN" sz="2800" b="1" u="sng" dirty="0" smtClean="0">
                <a:solidFill>
                  <a:srgbClr val="FFC000"/>
                </a:solidFill>
                <a:latin typeface="Trebuchet MS" pitchFamily="34" charset="0"/>
              </a:rPr>
              <a:t>WHY WE NEED ELECTRIC BUS ?</a:t>
            </a:r>
            <a:endParaRPr lang="en-IN" sz="2800" b="1" dirty="0">
              <a:solidFill>
                <a:srgbClr val="FFC000"/>
              </a:solidFill>
              <a:latin typeface="Trebuchet MS" pitchFamily="34" charset="0"/>
            </a:endParaRPr>
          </a:p>
        </p:txBody>
      </p:sp>
      <p:sp>
        <p:nvSpPr>
          <p:cNvPr id="283650" name="AutoShape 2" descr="Pros and Cons of Alternative Fuel Vehicles - Fuels Market New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sp>
        <p:nvSpPr>
          <p:cNvPr id="19458" name="AutoShape 2" descr="Computer Icons Air quality index Air pollution, POLLUTION, blue, angle,  text png | PNGWin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pic>
        <p:nvPicPr>
          <p:cNvPr id="19464" name="Picture 8" descr="Public-Transportation Icons - Free SVG &amp; PNG Public-Transportation Images -  Noun Project"/>
          <p:cNvPicPr>
            <a:picLocks noChangeAspect="1" noChangeArrowheads="1"/>
          </p:cNvPicPr>
          <p:nvPr/>
        </p:nvPicPr>
        <p:blipFill>
          <a:blip r:embed="rId4"/>
          <a:srcRect/>
          <a:stretch>
            <a:fillRect/>
          </a:stretch>
        </p:blipFill>
        <p:spPr bwMode="auto">
          <a:xfrm>
            <a:off x="5072066" y="1423088"/>
            <a:ext cx="1143008" cy="1143008"/>
          </a:xfrm>
          <a:prstGeom prst="rect">
            <a:avLst/>
          </a:prstGeom>
          <a:noFill/>
          <a:ln w="25400">
            <a:solidFill>
              <a:schemeClr val="accent6">
                <a:lumMod val="60000"/>
                <a:lumOff val="40000"/>
              </a:schemeClr>
            </a:solidFill>
          </a:ln>
        </p:spPr>
      </p:pic>
      <p:sp>
        <p:nvSpPr>
          <p:cNvPr id="19466" name="AutoShape 10" descr="Noise Icon Vector Art, Icons, and Graphics for Free Download"/>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pic>
        <p:nvPicPr>
          <p:cNvPr id="19467" name="Picture 11"/>
          <p:cNvPicPr>
            <a:picLocks noChangeAspect="1" noChangeArrowheads="1"/>
          </p:cNvPicPr>
          <p:nvPr/>
        </p:nvPicPr>
        <p:blipFill>
          <a:blip r:embed="rId5"/>
          <a:srcRect/>
          <a:stretch>
            <a:fillRect/>
          </a:stretch>
        </p:blipFill>
        <p:spPr bwMode="auto">
          <a:xfrm>
            <a:off x="2786050" y="1423088"/>
            <a:ext cx="1243980" cy="1143008"/>
          </a:xfrm>
          <a:prstGeom prst="rect">
            <a:avLst/>
          </a:prstGeom>
          <a:noFill/>
          <a:ln w="25400">
            <a:solidFill>
              <a:schemeClr val="accent6">
                <a:lumMod val="60000"/>
                <a:lumOff val="40000"/>
              </a:schemeClr>
            </a:solidFill>
          </a:ln>
        </p:spPr>
      </p:pic>
      <p:pic>
        <p:nvPicPr>
          <p:cNvPr id="19472" name="Picture 16" descr="air quality Vector Icons free download in SVG, PNG Format"/>
          <p:cNvPicPr>
            <a:picLocks noChangeAspect="1" noChangeArrowheads="1"/>
          </p:cNvPicPr>
          <p:nvPr/>
        </p:nvPicPr>
        <p:blipFill>
          <a:blip r:embed="rId6"/>
          <a:srcRect/>
          <a:stretch>
            <a:fillRect/>
          </a:stretch>
        </p:blipFill>
        <p:spPr bwMode="auto">
          <a:xfrm>
            <a:off x="428596" y="1423088"/>
            <a:ext cx="1214446" cy="1143025"/>
          </a:xfrm>
          <a:prstGeom prst="rect">
            <a:avLst/>
          </a:prstGeom>
          <a:noFill/>
          <a:ln w="25400">
            <a:solidFill>
              <a:schemeClr val="accent6">
                <a:lumMod val="60000"/>
                <a:lumOff val="40000"/>
              </a:schemeClr>
            </a:solidFill>
          </a:ln>
        </p:spPr>
      </p:pic>
      <p:pic>
        <p:nvPicPr>
          <p:cNvPr id="19474" name="Picture 18" descr="Carbon Dioxide Icon Images – Browse 45,947 Stock Photos, Vectors ..."/>
          <p:cNvPicPr>
            <a:picLocks noChangeAspect="1" noChangeArrowheads="1"/>
          </p:cNvPicPr>
          <p:nvPr/>
        </p:nvPicPr>
        <p:blipFill>
          <a:blip r:embed="rId7"/>
          <a:srcRect/>
          <a:stretch>
            <a:fillRect/>
          </a:stretch>
        </p:blipFill>
        <p:spPr bwMode="auto">
          <a:xfrm>
            <a:off x="7286644" y="1423088"/>
            <a:ext cx="1143008" cy="1143007"/>
          </a:xfrm>
          <a:prstGeom prst="rect">
            <a:avLst/>
          </a:prstGeom>
          <a:noFill/>
          <a:ln w="25400">
            <a:solidFill>
              <a:schemeClr val="accent6">
                <a:lumMod val="60000"/>
                <a:lumOff val="40000"/>
              </a:schemeClr>
            </a:solidFill>
          </a:ln>
        </p:spPr>
      </p:pic>
      <p:pic>
        <p:nvPicPr>
          <p:cNvPr id="19476" name="Picture 20" descr="Energy storage Icons &amp; Symbols"/>
          <p:cNvPicPr>
            <a:picLocks noChangeAspect="1" noChangeArrowheads="1"/>
          </p:cNvPicPr>
          <p:nvPr/>
        </p:nvPicPr>
        <p:blipFill>
          <a:blip r:embed="rId8"/>
          <a:srcRect/>
          <a:stretch>
            <a:fillRect/>
          </a:stretch>
        </p:blipFill>
        <p:spPr bwMode="auto">
          <a:xfrm>
            <a:off x="428596" y="4204415"/>
            <a:ext cx="1219200" cy="1219201"/>
          </a:xfrm>
          <a:prstGeom prst="rect">
            <a:avLst/>
          </a:prstGeom>
          <a:noFill/>
          <a:ln w="25400">
            <a:solidFill>
              <a:schemeClr val="accent6">
                <a:lumMod val="60000"/>
                <a:lumOff val="40000"/>
              </a:schemeClr>
            </a:solidFill>
          </a:ln>
        </p:spPr>
      </p:pic>
      <p:sp>
        <p:nvSpPr>
          <p:cNvPr id="19478" name="AutoShape 22" descr="Attractive - Free valentines day icon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pic>
        <p:nvPicPr>
          <p:cNvPr id="19480" name="Picture 24" descr="Attractive - Free valentines day icons"/>
          <p:cNvPicPr>
            <a:picLocks noChangeAspect="1" noChangeArrowheads="1"/>
          </p:cNvPicPr>
          <p:nvPr/>
        </p:nvPicPr>
        <p:blipFill>
          <a:blip r:embed="rId9" cstate="print"/>
          <a:srcRect/>
          <a:stretch>
            <a:fillRect/>
          </a:stretch>
        </p:blipFill>
        <p:spPr bwMode="auto">
          <a:xfrm>
            <a:off x="2857488" y="4204414"/>
            <a:ext cx="1143008" cy="1219201"/>
          </a:xfrm>
          <a:prstGeom prst="rect">
            <a:avLst/>
          </a:prstGeom>
          <a:solidFill>
            <a:schemeClr val="bg1"/>
          </a:solidFill>
          <a:ln w="25400">
            <a:solidFill>
              <a:schemeClr val="accent6">
                <a:lumMod val="60000"/>
                <a:lumOff val="40000"/>
              </a:schemeClr>
            </a:solidFill>
          </a:ln>
        </p:spPr>
      </p:pic>
      <p:sp>
        <p:nvSpPr>
          <p:cNvPr id="19482" name="AutoShape 26" descr="Market-Share Icons - Free SVG &amp; PNG Market-Share Images - Noun Projec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pic>
        <p:nvPicPr>
          <p:cNvPr id="19484" name="Picture 28" descr="Market-Share Icons - Free SVG &amp; PNG Market-Share Images - Noun Project"/>
          <p:cNvPicPr>
            <a:picLocks noChangeAspect="1" noChangeArrowheads="1"/>
          </p:cNvPicPr>
          <p:nvPr/>
        </p:nvPicPr>
        <p:blipFill>
          <a:blip r:embed="rId10"/>
          <a:srcRect/>
          <a:stretch>
            <a:fillRect/>
          </a:stretch>
        </p:blipFill>
        <p:spPr bwMode="auto">
          <a:xfrm>
            <a:off x="5143504" y="4204414"/>
            <a:ext cx="1143008" cy="1219201"/>
          </a:xfrm>
          <a:prstGeom prst="rect">
            <a:avLst/>
          </a:prstGeom>
          <a:solidFill>
            <a:schemeClr val="bg1"/>
          </a:solidFill>
          <a:ln w="25400">
            <a:solidFill>
              <a:schemeClr val="accent6">
                <a:lumMod val="60000"/>
                <a:lumOff val="40000"/>
              </a:schemeClr>
            </a:solidFill>
          </a:ln>
        </p:spPr>
      </p:pic>
      <p:sp>
        <p:nvSpPr>
          <p:cNvPr id="19486" name="AutoShape 30" descr="Reduce Cost Icons - Free SVG &amp; PNG Reduce Cost Images - Noun Projec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pic>
        <p:nvPicPr>
          <p:cNvPr id="19488" name="Picture 32" descr="Reduce cost - Free business and finance icons"/>
          <p:cNvPicPr>
            <a:picLocks noChangeAspect="1" noChangeArrowheads="1"/>
          </p:cNvPicPr>
          <p:nvPr/>
        </p:nvPicPr>
        <p:blipFill>
          <a:blip r:embed="rId11"/>
          <a:srcRect/>
          <a:stretch>
            <a:fillRect/>
          </a:stretch>
        </p:blipFill>
        <p:spPr bwMode="auto">
          <a:xfrm>
            <a:off x="7286644" y="4209170"/>
            <a:ext cx="1143008" cy="1214446"/>
          </a:xfrm>
          <a:prstGeom prst="rect">
            <a:avLst/>
          </a:prstGeom>
          <a:solidFill>
            <a:schemeClr val="bg1"/>
          </a:solidFill>
          <a:ln w="25400">
            <a:solidFill>
              <a:schemeClr val="accent6">
                <a:lumMod val="60000"/>
                <a:lumOff val="40000"/>
              </a:schemeClr>
            </a:solidFill>
          </a:ln>
        </p:spPr>
      </p:pic>
      <p:sp>
        <p:nvSpPr>
          <p:cNvPr id="30" name="TextBox 29"/>
          <p:cNvSpPr txBox="1"/>
          <p:nvPr/>
        </p:nvSpPr>
        <p:spPr>
          <a:xfrm>
            <a:off x="357158" y="2735231"/>
            <a:ext cx="1500198" cy="830997"/>
          </a:xfrm>
          <a:prstGeom prst="rect">
            <a:avLst/>
          </a:prstGeom>
          <a:noFill/>
        </p:spPr>
        <p:txBody>
          <a:bodyPr wrap="square" rtlCol="0">
            <a:spAutoFit/>
          </a:bodyPr>
          <a:lstStyle/>
          <a:p>
            <a:pPr algn="ctr"/>
            <a:r>
              <a:rPr lang="en-IN" sz="1600" b="1" dirty="0" smtClean="0">
                <a:solidFill>
                  <a:srgbClr val="00FF00"/>
                </a:solidFill>
                <a:latin typeface="Trebuchet MS" pitchFamily="34" charset="0"/>
              </a:rPr>
              <a:t>IMPROVE LOCAL </a:t>
            </a:r>
          </a:p>
          <a:p>
            <a:pPr algn="ctr"/>
            <a:r>
              <a:rPr lang="en-IN" sz="1600" b="1" dirty="0" smtClean="0">
                <a:solidFill>
                  <a:srgbClr val="00FF00"/>
                </a:solidFill>
                <a:latin typeface="Trebuchet MS" pitchFamily="34" charset="0"/>
              </a:rPr>
              <a:t>AIR QUALITY</a:t>
            </a:r>
            <a:endParaRPr lang="en-IN" sz="1600" b="1" dirty="0">
              <a:solidFill>
                <a:srgbClr val="00FF00"/>
              </a:solidFill>
              <a:latin typeface="Trebuchet MS" pitchFamily="34" charset="0"/>
            </a:endParaRPr>
          </a:p>
        </p:txBody>
      </p:sp>
      <p:sp>
        <p:nvSpPr>
          <p:cNvPr id="31" name="TextBox 30"/>
          <p:cNvSpPr txBox="1"/>
          <p:nvPr/>
        </p:nvSpPr>
        <p:spPr>
          <a:xfrm>
            <a:off x="2743846" y="2708972"/>
            <a:ext cx="1357322" cy="830997"/>
          </a:xfrm>
          <a:prstGeom prst="rect">
            <a:avLst/>
          </a:prstGeom>
          <a:noFill/>
        </p:spPr>
        <p:txBody>
          <a:bodyPr wrap="square" rtlCol="0">
            <a:spAutoFit/>
          </a:bodyPr>
          <a:lstStyle/>
          <a:p>
            <a:pPr algn="ctr"/>
            <a:r>
              <a:rPr lang="en-IN" sz="1600" b="1" dirty="0" smtClean="0">
                <a:solidFill>
                  <a:srgbClr val="00FF00"/>
                </a:solidFill>
                <a:latin typeface="Trebuchet MS" pitchFamily="34" charset="0"/>
              </a:rPr>
              <a:t>REDUCE NOISE FROM TRANSPORT</a:t>
            </a:r>
            <a:endParaRPr lang="en-IN" sz="1600" b="1" dirty="0">
              <a:solidFill>
                <a:srgbClr val="00FF00"/>
              </a:solidFill>
              <a:latin typeface="Trebuchet MS" pitchFamily="34" charset="0"/>
            </a:endParaRPr>
          </a:p>
        </p:txBody>
      </p:sp>
      <p:sp>
        <p:nvSpPr>
          <p:cNvPr id="32" name="TextBox 31"/>
          <p:cNvSpPr txBox="1"/>
          <p:nvPr/>
        </p:nvSpPr>
        <p:spPr>
          <a:xfrm>
            <a:off x="4786314" y="2708972"/>
            <a:ext cx="1643074" cy="1077218"/>
          </a:xfrm>
          <a:prstGeom prst="rect">
            <a:avLst/>
          </a:prstGeom>
          <a:noFill/>
        </p:spPr>
        <p:txBody>
          <a:bodyPr wrap="square" rtlCol="0">
            <a:spAutoFit/>
          </a:bodyPr>
          <a:lstStyle/>
          <a:p>
            <a:pPr algn="ctr"/>
            <a:r>
              <a:rPr lang="en-IN" sz="1600" b="1" dirty="0" smtClean="0">
                <a:solidFill>
                  <a:srgbClr val="00FF00"/>
                </a:solidFill>
                <a:latin typeface="Trebuchet MS" pitchFamily="34" charset="0"/>
              </a:rPr>
              <a:t>IMPROVE PT ACCESSIBILITY IN URBAN AREAS</a:t>
            </a:r>
            <a:endParaRPr lang="en-IN" sz="1600" b="1" dirty="0">
              <a:solidFill>
                <a:srgbClr val="00FF00"/>
              </a:solidFill>
              <a:latin typeface="Trebuchet MS" pitchFamily="34" charset="0"/>
            </a:endParaRPr>
          </a:p>
        </p:txBody>
      </p:sp>
      <p:sp>
        <p:nvSpPr>
          <p:cNvPr id="33" name="TextBox 32"/>
          <p:cNvSpPr txBox="1"/>
          <p:nvPr/>
        </p:nvSpPr>
        <p:spPr>
          <a:xfrm>
            <a:off x="7072330" y="2708972"/>
            <a:ext cx="1643074" cy="1077218"/>
          </a:xfrm>
          <a:prstGeom prst="rect">
            <a:avLst/>
          </a:prstGeom>
          <a:noFill/>
        </p:spPr>
        <p:txBody>
          <a:bodyPr wrap="square" rtlCol="0">
            <a:spAutoFit/>
          </a:bodyPr>
          <a:lstStyle/>
          <a:p>
            <a:pPr algn="ctr"/>
            <a:r>
              <a:rPr lang="en-IN" sz="1600" b="1" dirty="0" smtClean="0">
                <a:solidFill>
                  <a:srgbClr val="00FF00"/>
                </a:solidFill>
                <a:latin typeface="Trebuchet MS" pitchFamily="34" charset="0"/>
              </a:rPr>
              <a:t>CO</a:t>
            </a:r>
            <a:r>
              <a:rPr lang="en-IN" sz="1600" b="1" baseline="-25000" dirty="0" smtClean="0">
                <a:solidFill>
                  <a:srgbClr val="00FF00"/>
                </a:solidFill>
                <a:latin typeface="Trebuchet MS" pitchFamily="34" charset="0"/>
              </a:rPr>
              <a:t>2</a:t>
            </a:r>
            <a:r>
              <a:rPr lang="en-IN" sz="1600" b="1" dirty="0" smtClean="0">
                <a:solidFill>
                  <a:srgbClr val="00FF00"/>
                </a:solidFill>
                <a:latin typeface="Trebuchet MS" pitchFamily="34" charset="0"/>
              </a:rPr>
              <a:t> AND GHG SDG REDUCTION TARGETS</a:t>
            </a:r>
            <a:endParaRPr lang="en-IN" sz="1600" b="1" dirty="0">
              <a:solidFill>
                <a:srgbClr val="00FF00"/>
              </a:solidFill>
              <a:latin typeface="Trebuchet MS" pitchFamily="34" charset="0"/>
            </a:endParaRPr>
          </a:p>
        </p:txBody>
      </p:sp>
      <p:sp>
        <p:nvSpPr>
          <p:cNvPr id="36" name="TextBox 35"/>
          <p:cNvSpPr txBox="1"/>
          <p:nvPr/>
        </p:nvSpPr>
        <p:spPr>
          <a:xfrm>
            <a:off x="0" y="5423616"/>
            <a:ext cx="2071670" cy="1077218"/>
          </a:xfrm>
          <a:prstGeom prst="rect">
            <a:avLst/>
          </a:prstGeom>
          <a:noFill/>
        </p:spPr>
        <p:txBody>
          <a:bodyPr wrap="square" rtlCol="0">
            <a:spAutoFit/>
          </a:bodyPr>
          <a:lstStyle/>
          <a:p>
            <a:pPr algn="ctr"/>
            <a:r>
              <a:rPr lang="en-IN" sz="1600" b="1" dirty="0" smtClean="0">
                <a:solidFill>
                  <a:srgbClr val="00FF00"/>
                </a:solidFill>
                <a:latin typeface="Trebuchet MS" pitchFamily="34" charset="0"/>
              </a:rPr>
              <a:t>BUILD ENERGY SOURCE DIVERSITY &amp; RENEWABLE STORAGE CAPACITY</a:t>
            </a:r>
            <a:endParaRPr lang="en-IN" sz="1600" b="1" dirty="0">
              <a:solidFill>
                <a:srgbClr val="00FF00"/>
              </a:solidFill>
              <a:latin typeface="Trebuchet MS" pitchFamily="34" charset="0"/>
            </a:endParaRPr>
          </a:p>
        </p:txBody>
      </p:sp>
      <p:sp>
        <p:nvSpPr>
          <p:cNvPr id="37" name="TextBox 36"/>
          <p:cNvSpPr txBox="1"/>
          <p:nvPr/>
        </p:nvSpPr>
        <p:spPr>
          <a:xfrm>
            <a:off x="2714612" y="5423616"/>
            <a:ext cx="1500198" cy="830997"/>
          </a:xfrm>
          <a:prstGeom prst="rect">
            <a:avLst/>
          </a:prstGeom>
          <a:noFill/>
        </p:spPr>
        <p:txBody>
          <a:bodyPr wrap="square" rtlCol="0">
            <a:spAutoFit/>
          </a:bodyPr>
          <a:lstStyle/>
          <a:p>
            <a:pPr algn="ctr"/>
            <a:r>
              <a:rPr lang="en-IN" sz="1600" b="1" dirty="0" smtClean="0">
                <a:solidFill>
                  <a:srgbClr val="00FF00"/>
                </a:solidFill>
                <a:latin typeface="Trebuchet MS" pitchFamily="34" charset="0"/>
              </a:rPr>
              <a:t>IMPROVE IMAGE OF LOCAL BUSES </a:t>
            </a:r>
            <a:endParaRPr lang="en-IN" sz="1600" b="1" dirty="0">
              <a:solidFill>
                <a:srgbClr val="00FF00"/>
              </a:solidFill>
              <a:latin typeface="Trebuchet MS" pitchFamily="34" charset="0"/>
            </a:endParaRPr>
          </a:p>
        </p:txBody>
      </p:sp>
      <p:sp>
        <p:nvSpPr>
          <p:cNvPr id="38" name="TextBox 37"/>
          <p:cNvSpPr txBox="1"/>
          <p:nvPr/>
        </p:nvSpPr>
        <p:spPr>
          <a:xfrm>
            <a:off x="4786314" y="5423616"/>
            <a:ext cx="1714512" cy="830997"/>
          </a:xfrm>
          <a:prstGeom prst="rect">
            <a:avLst/>
          </a:prstGeom>
          <a:noFill/>
        </p:spPr>
        <p:txBody>
          <a:bodyPr wrap="square" rtlCol="0">
            <a:spAutoFit/>
          </a:bodyPr>
          <a:lstStyle/>
          <a:p>
            <a:pPr algn="ctr"/>
            <a:r>
              <a:rPr lang="en-IN" sz="1600" b="1" dirty="0" smtClean="0">
                <a:solidFill>
                  <a:srgbClr val="00FF00"/>
                </a:solidFill>
                <a:latin typeface="Trebuchet MS" pitchFamily="34" charset="0"/>
              </a:rPr>
              <a:t>IMPROVE PUBLIC TRANSIT MARKET SHARE </a:t>
            </a:r>
            <a:endParaRPr lang="en-IN" sz="1600" b="1" dirty="0">
              <a:solidFill>
                <a:srgbClr val="00FF00"/>
              </a:solidFill>
              <a:latin typeface="Trebuchet MS" pitchFamily="34" charset="0"/>
            </a:endParaRPr>
          </a:p>
        </p:txBody>
      </p:sp>
      <p:sp>
        <p:nvSpPr>
          <p:cNvPr id="39" name="TextBox 38"/>
          <p:cNvSpPr txBox="1"/>
          <p:nvPr/>
        </p:nvSpPr>
        <p:spPr>
          <a:xfrm>
            <a:off x="7072330" y="5423616"/>
            <a:ext cx="1714512" cy="830997"/>
          </a:xfrm>
          <a:prstGeom prst="rect">
            <a:avLst/>
          </a:prstGeom>
          <a:noFill/>
        </p:spPr>
        <p:txBody>
          <a:bodyPr wrap="square" rtlCol="0">
            <a:spAutoFit/>
          </a:bodyPr>
          <a:lstStyle/>
          <a:p>
            <a:pPr algn="ctr"/>
            <a:r>
              <a:rPr lang="en-IN" sz="1600" b="1" dirty="0" smtClean="0">
                <a:solidFill>
                  <a:srgbClr val="00FF00"/>
                </a:solidFill>
                <a:latin typeface="Trebuchet MS" pitchFamily="34" charset="0"/>
              </a:rPr>
              <a:t>REDUCE OPERATING COSTS</a:t>
            </a:r>
            <a:endParaRPr lang="en-IN" sz="1600" b="1" dirty="0">
              <a:solidFill>
                <a:srgbClr val="00FF00"/>
              </a:solidFill>
              <a:latin typeface="Trebuchet MS" pitchFamily="34" charset="0"/>
            </a:endParaRPr>
          </a:p>
        </p:txBody>
      </p:sp>
      <p:sp>
        <p:nvSpPr>
          <p:cNvPr id="34" name="TextBox 33"/>
          <p:cNvSpPr txBox="1"/>
          <p:nvPr/>
        </p:nvSpPr>
        <p:spPr>
          <a:xfrm>
            <a:off x="-22224" y="-23178"/>
            <a:ext cx="9166224" cy="523220"/>
          </a:xfrm>
          <a:prstGeom prst="rect">
            <a:avLst/>
          </a:prstGeom>
          <a:noFill/>
        </p:spPr>
        <p:txBody>
          <a:bodyPr wrap="square" rtlCol="0">
            <a:spAutoFit/>
          </a:bodyPr>
          <a:lstStyle/>
          <a:p>
            <a:pPr algn="ctr"/>
            <a:r>
              <a:rPr lang="en-IN" sz="2800" b="1" dirty="0" smtClean="0">
                <a:solidFill>
                  <a:srgbClr val="00FF00"/>
                </a:solidFill>
                <a:effectLst/>
                <a:latin typeface="Trebuchet MS" pitchFamily="34" charset="0"/>
              </a:rPr>
              <a:t>We have alternate fuels, don’t have alternate future </a:t>
            </a:r>
            <a:endParaRPr lang="en-IN" sz="2800" b="1" dirty="0">
              <a:solidFill>
                <a:srgbClr val="00FF00"/>
              </a:solidFill>
              <a:latin typeface="Trebuchet MS" pitchFamily="34" charset="0"/>
            </a:endParaRPr>
          </a:p>
        </p:txBody>
      </p:sp>
    </p:spTree>
    <p:extLst>
      <p:ext uri="{BB962C8B-B14F-4D97-AF65-F5344CB8AC3E}">
        <p14:creationId xmlns:p14="http://schemas.microsoft.com/office/powerpoint/2010/main" xmlns="" val="267109633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2"/>
          <p:cNvPicPr>
            <a:picLocks noChangeAspect="1" noChangeArrowheads="1"/>
          </p:cNvPicPr>
          <p:nvPr/>
        </p:nvPicPr>
        <p:blipFill>
          <a:blip r:embed="rId3"/>
          <a:srcRect/>
          <a:stretch>
            <a:fillRect/>
          </a:stretch>
        </p:blipFill>
        <p:spPr bwMode="auto">
          <a:xfrm>
            <a:off x="0" y="0"/>
            <a:ext cx="9144000" cy="6858000"/>
          </a:xfrm>
          <a:prstGeom prst="rect">
            <a:avLst/>
          </a:prstGeom>
          <a:noFill/>
          <a:ln w="9525">
            <a:noFill/>
            <a:miter lim="800000"/>
            <a:headEnd/>
            <a:tailEnd/>
          </a:ln>
          <a:effectLst/>
        </p:spPr>
      </p:pic>
      <p:sp>
        <p:nvSpPr>
          <p:cNvPr id="5" name="Rectangle 1"/>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cs typeface="Arial" charset="0"/>
            </a:endParaRPr>
          </a:p>
        </p:txBody>
      </p:sp>
      <p:sp>
        <p:nvSpPr>
          <p:cNvPr id="11" name="Rectangle 10"/>
          <p:cNvSpPr/>
          <p:nvPr/>
        </p:nvSpPr>
        <p:spPr>
          <a:xfrm>
            <a:off x="-1" y="0"/>
            <a:ext cx="9144002" cy="6858000"/>
          </a:xfrm>
          <a:prstGeom prst="rect">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IN"/>
          </a:p>
        </p:txBody>
      </p:sp>
      <p:sp>
        <p:nvSpPr>
          <p:cNvPr id="390146" name="AutoShape 2" descr="https://www.swarco.com/sites/default/files/public/stories/hero/2018-10/swarco_illustration_smartcity_ecosystems_nordic_version.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sp>
        <p:nvSpPr>
          <p:cNvPr id="263172" name="AutoShape 4" descr="3 Ps of Predictive Maintenance - Slide 1"/>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sp>
        <p:nvSpPr>
          <p:cNvPr id="12" name="TextBox 11"/>
          <p:cNvSpPr txBox="1"/>
          <p:nvPr/>
        </p:nvSpPr>
        <p:spPr>
          <a:xfrm>
            <a:off x="0" y="571480"/>
            <a:ext cx="9144000" cy="523220"/>
          </a:xfrm>
          <a:prstGeom prst="rect">
            <a:avLst/>
          </a:prstGeom>
          <a:noFill/>
        </p:spPr>
        <p:txBody>
          <a:bodyPr wrap="square" rtlCol="0">
            <a:spAutoFit/>
          </a:bodyPr>
          <a:lstStyle/>
          <a:p>
            <a:pPr algn="ctr"/>
            <a:r>
              <a:rPr lang="en-IN" sz="2800" b="1" u="sng" dirty="0" smtClean="0">
                <a:solidFill>
                  <a:srgbClr val="FFC000"/>
                </a:solidFill>
                <a:latin typeface="Trebuchet MS" pitchFamily="34" charset="0"/>
              </a:rPr>
              <a:t>ELECTRIFICATION : ELECTRIC BUS CHALLENGES</a:t>
            </a:r>
            <a:endParaRPr lang="en-IN" sz="2800" b="1" dirty="0">
              <a:solidFill>
                <a:srgbClr val="FFC000"/>
              </a:solidFill>
              <a:latin typeface="Trebuchet MS" pitchFamily="34" charset="0"/>
            </a:endParaRPr>
          </a:p>
        </p:txBody>
      </p:sp>
      <p:sp>
        <p:nvSpPr>
          <p:cNvPr id="283650" name="AutoShape 2" descr="Pros and Cons of Alternative Fuel Vehicles - Fuels Market New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pic>
        <p:nvPicPr>
          <p:cNvPr id="13" name="Picture 2" descr="Electric Cars PPT Slide 3"/>
          <p:cNvPicPr>
            <a:picLocks noChangeAspect="1" noChangeArrowheads="1"/>
          </p:cNvPicPr>
          <p:nvPr/>
        </p:nvPicPr>
        <p:blipFill>
          <a:blip r:embed="rId4">
            <a:extLst>
              <a:ext uri="{28A0092B-C50C-407E-A947-70E740481C1C}">
                <a14:useLocalDpi xmlns="" xmlns:a14="http://schemas.microsoft.com/office/drawing/2010/main" val="0"/>
              </a:ext>
            </a:extLst>
          </a:blip>
          <a:srcRect/>
          <a:stretch>
            <a:fillRect/>
          </a:stretch>
        </p:blipFill>
        <p:spPr bwMode="auto">
          <a:xfrm>
            <a:off x="1357290" y="1428736"/>
            <a:ext cx="6357982" cy="4768488"/>
          </a:xfrm>
          <a:prstGeom prst="rect">
            <a:avLst/>
          </a:prstGeom>
          <a:noFill/>
          <a:extLst>
            <a:ext uri="{909E8E84-426E-40DD-AFC4-6F175D3DCCD1}">
              <a14:hiddenFill xmlns="" xmlns:a14="http://schemas.microsoft.com/office/drawing/2010/main">
                <a:solidFill>
                  <a:srgbClr val="FFFFFF"/>
                </a:solidFill>
              </a14:hiddenFill>
            </a:ext>
          </a:extLst>
        </p:spPr>
      </p:pic>
      <p:sp>
        <p:nvSpPr>
          <p:cNvPr id="15" name="Rectangle 14"/>
          <p:cNvSpPr/>
          <p:nvPr/>
        </p:nvSpPr>
        <p:spPr>
          <a:xfrm>
            <a:off x="1500166" y="1500174"/>
            <a:ext cx="3857652" cy="57150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pic>
        <p:nvPicPr>
          <p:cNvPr id="355330" name="Picture 2" descr="Getty"/>
          <p:cNvPicPr>
            <a:picLocks noChangeAspect="1" noChangeArrowheads="1"/>
          </p:cNvPicPr>
          <p:nvPr/>
        </p:nvPicPr>
        <p:blipFill>
          <a:blip r:embed="rId5" cstate="print"/>
          <a:srcRect/>
          <a:stretch>
            <a:fillRect/>
          </a:stretch>
        </p:blipFill>
        <p:spPr bwMode="auto">
          <a:xfrm>
            <a:off x="3914770" y="2714620"/>
            <a:ext cx="1228734" cy="1214446"/>
          </a:xfrm>
          <a:prstGeom prst="rect">
            <a:avLst/>
          </a:prstGeom>
          <a:noFill/>
        </p:spPr>
      </p:pic>
      <p:sp>
        <p:nvSpPr>
          <p:cNvPr id="16" name="TextBox 15"/>
          <p:cNvSpPr txBox="1"/>
          <p:nvPr/>
        </p:nvSpPr>
        <p:spPr>
          <a:xfrm>
            <a:off x="-22224" y="-23178"/>
            <a:ext cx="9166224" cy="523220"/>
          </a:xfrm>
          <a:prstGeom prst="rect">
            <a:avLst/>
          </a:prstGeom>
          <a:noFill/>
        </p:spPr>
        <p:txBody>
          <a:bodyPr wrap="square" rtlCol="0">
            <a:spAutoFit/>
          </a:bodyPr>
          <a:lstStyle/>
          <a:p>
            <a:pPr algn="ctr"/>
            <a:r>
              <a:rPr lang="en-IN" sz="2800" b="1" dirty="0" smtClean="0">
                <a:solidFill>
                  <a:srgbClr val="00FF00"/>
                </a:solidFill>
                <a:effectLst/>
                <a:latin typeface="Trebuchet MS" pitchFamily="34" charset="0"/>
              </a:rPr>
              <a:t>We have alternate fuels, don’t have alternate future </a:t>
            </a:r>
            <a:endParaRPr lang="en-IN" sz="2800" b="1" dirty="0">
              <a:solidFill>
                <a:srgbClr val="00FF00"/>
              </a:solidFill>
              <a:latin typeface="Trebuchet MS" pitchFamily="34" charset="0"/>
            </a:endParaRPr>
          </a:p>
        </p:txBody>
      </p:sp>
    </p:spTree>
    <p:extLst>
      <p:ext uri="{BB962C8B-B14F-4D97-AF65-F5344CB8AC3E}">
        <p14:creationId xmlns:p14="http://schemas.microsoft.com/office/powerpoint/2010/main" xmlns="" val="267109633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
          <p:cNvPicPr>
            <a:picLocks noChangeAspect="1" noChangeArrowheads="1"/>
          </p:cNvPicPr>
          <p:nvPr/>
        </p:nvPicPr>
        <p:blipFill>
          <a:blip r:embed="rId3"/>
          <a:srcRect/>
          <a:stretch>
            <a:fillRect/>
          </a:stretch>
        </p:blipFill>
        <p:spPr bwMode="auto">
          <a:xfrm>
            <a:off x="0" y="0"/>
            <a:ext cx="9144000" cy="6858000"/>
          </a:xfrm>
          <a:prstGeom prst="rect">
            <a:avLst/>
          </a:prstGeom>
          <a:noFill/>
          <a:ln w="9525">
            <a:noFill/>
            <a:miter lim="800000"/>
            <a:headEnd/>
            <a:tailEnd/>
          </a:ln>
          <a:effectLst/>
        </p:spPr>
      </p:pic>
      <p:sp>
        <p:nvSpPr>
          <p:cNvPr id="5" name="Rectangle 1"/>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cs typeface="Arial" charset="0"/>
            </a:endParaRPr>
          </a:p>
        </p:txBody>
      </p:sp>
      <p:sp>
        <p:nvSpPr>
          <p:cNvPr id="11" name="Rectangle 10"/>
          <p:cNvSpPr/>
          <p:nvPr/>
        </p:nvSpPr>
        <p:spPr>
          <a:xfrm>
            <a:off x="-1" y="0"/>
            <a:ext cx="9144002" cy="6858000"/>
          </a:xfrm>
          <a:prstGeom prst="rect">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IN"/>
          </a:p>
        </p:txBody>
      </p:sp>
      <p:sp>
        <p:nvSpPr>
          <p:cNvPr id="390146" name="AutoShape 2" descr="https://www.swarco.com/sites/default/files/public/stories/hero/2018-10/swarco_illustration_smartcity_ecosystems_nordic_version.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sp>
        <p:nvSpPr>
          <p:cNvPr id="263172" name="AutoShape 4" descr="3 Ps of Predictive Maintenance - Slide 1"/>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sp>
        <p:nvSpPr>
          <p:cNvPr id="12" name="TextBox 11"/>
          <p:cNvSpPr txBox="1"/>
          <p:nvPr/>
        </p:nvSpPr>
        <p:spPr>
          <a:xfrm>
            <a:off x="285720" y="2903521"/>
            <a:ext cx="2643206" cy="523220"/>
          </a:xfrm>
          <a:prstGeom prst="rect">
            <a:avLst/>
          </a:prstGeom>
          <a:noFill/>
        </p:spPr>
        <p:txBody>
          <a:bodyPr wrap="square" rtlCol="0">
            <a:spAutoFit/>
          </a:bodyPr>
          <a:lstStyle/>
          <a:p>
            <a:pPr algn="ctr"/>
            <a:r>
              <a:rPr lang="en-IN" sz="2800" b="1" u="sng" dirty="0" smtClean="0">
                <a:solidFill>
                  <a:srgbClr val="FFC000"/>
                </a:solidFill>
                <a:latin typeface="Trebuchet MS" pitchFamily="34" charset="0"/>
              </a:rPr>
              <a:t>ELECTRIC BUS</a:t>
            </a:r>
            <a:endParaRPr lang="en-IN" sz="2800" b="1" dirty="0">
              <a:solidFill>
                <a:srgbClr val="FFC000"/>
              </a:solidFill>
              <a:latin typeface="Trebuchet MS" pitchFamily="34" charset="0"/>
            </a:endParaRPr>
          </a:p>
        </p:txBody>
      </p:sp>
      <p:sp>
        <p:nvSpPr>
          <p:cNvPr id="283650" name="AutoShape 2" descr="Pros and Cons of Alternative Fuel Vehicles - Fuels Market New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pic>
        <p:nvPicPr>
          <p:cNvPr id="345090" name="Picture 2" descr="irizar electric bus"/>
          <p:cNvPicPr>
            <a:picLocks noChangeAspect="1" noChangeArrowheads="1"/>
          </p:cNvPicPr>
          <p:nvPr/>
        </p:nvPicPr>
        <p:blipFill>
          <a:blip r:embed="rId4"/>
          <a:srcRect/>
          <a:stretch>
            <a:fillRect/>
          </a:stretch>
        </p:blipFill>
        <p:spPr bwMode="auto">
          <a:xfrm>
            <a:off x="357158" y="1189009"/>
            <a:ext cx="2493125" cy="1571636"/>
          </a:xfrm>
          <a:prstGeom prst="rect">
            <a:avLst/>
          </a:prstGeom>
          <a:noFill/>
          <a:ln w="25400">
            <a:solidFill>
              <a:srgbClr val="FFC000"/>
            </a:solidFill>
            <a:miter lim="800000"/>
            <a:headEnd/>
            <a:tailEnd/>
          </a:ln>
          <a:effectLst/>
        </p:spPr>
      </p:pic>
      <p:pic>
        <p:nvPicPr>
          <p:cNvPr id="13" name="Picture 2" descr="https://www.sustainable-bus.com/wp-content/uploads/2023/10/tzen4_16x9_1024w-960x540.jpeg"/>
          <p:cNvPicPr>
            <a:picLocks noChangeAspect="1" noChangeArrowheads="1"/>
          </p:cNvPicPr>
          <p:nvPr/>
        </p:nvPicPr>
        <p:blipFill>
          <a:blip r:embed="rId5" cstate="print"/>
          <a:srcRect/>
          <a:stretch>
            <a:fillRect/>
          </a:stretch>
        </p:blipFill>
        <p:spPr bwMode="auto">
          <a:xfrm>
            <a:off x="6286512" y="1189009"/>
            <a:ext cx="2500330" cy="1571636"/>
          </a:xfrm>
          <a:prstGeom prst="rect">
            <a:avLst/>
          </a:prstGeom>
          <a:noFill/>
          <a:ln w="25400">
            <a:solidFill>
              <a:srgbClr val="FFC000"/>
            </a:solidFill>
            <a:miter lim="800000"/>
            <a:headEnd/>
            <a:tailEnd/>
          </a:ln>
          <a:effectLst/>
        </p:spPr>
      </p:pic>
      <p:pic>
        <p:nvPicPr>
          <p:cNvPr id="14" name="Picture 3"/>
          <p:cNvPicPr>
            <a:picLocks noChangeAspect="1" noChangeArrowheads="1"/>
          </p:cNvPicPr>
          <p:nvPr/>
        </p:nvPicPr>
        <p:blipFill>
          <a:blip r:embed="rId6" cstate="print"/>
          <a:srcRect/>
          <a:stretch>
            <a:fillRect/>
          </a:stretch>
        </p:blipFill>
        <p:spPr bwMode="auto">
          <a:xfrm>
            <a:off x="3357554" y="1189009"/>
            <a:ext cx="2500330" cy="1571636"/>
          </a:xfrm>
          <a:prstGeom prst="rect">
            <a:avLst/>
          </a:prstGeom>
          <a:noFill/>
          <a:ln w="25400">
            <a:solidFill>
              <a:srgbClr val="FFC000"/>
            </a:solidFill>
            <a:miter lim="800000"/>
            <a:headEnd/>
            <a:tailEnd/>
          </a:ln>
          <a:effectLst/>
        </p:spPr>
      </p:pic>
      <p:pic>
        <p:nvPicPr>
          <p:cNvPr id="15" name="Picture 5"/>
          <p:cNvPicPr>
            <a:picLocks noChangeAspect="1" noChangeArrowheads="1"/>
          </p:cNvPicPr>
          <p:nvPr/>
        </p:nvPicPr>
        <p:blipFill>
          <a:blip r:embed="rId7" cstate="print"/>
          <a:srcRect/>
          <a:stretch>
            <a:fillRect/>
          </a:stretch>
        </p:blipFill>
        <p:spPr bwMode="auto">
          <a:xfrm>
            <a:off x="357158" y="3975091"/>
            <a:ext cx="2530602" cy="1428760"/>
          </a:xfrm>
          <a:prstGeom prst="rect">
            <a:avLst/>
          </a:prstGeom>
          <a:noFill/>
          <a:ln w="25400">
            <a:solidFill>
              <a:srgbClr val="FFC000"/>
            </a:solidFill>
            <a:miter lim="800000"/>
            <a:headEnd/>
            <a:tailEnd/>
          </a:ln>
          <a:effectLst/>
        </p:spPr>
      </p:pic>
      <p:pic>
        <p:nvPicPr>
          <p:cNvPr id="16" name="Picture 2" descr="https://www.sustainable-bus.com/wp-content/uploads/2023/11/WrightBus_Electroliner_BEV_1920x829_2-2-960x540.jpeg"/>
          <p:cNvPicPr>
            <a:picLocks noChangeAspect="1" noChangeArrowheads="1"/>
          </p:cNvPicPr>
          <p:nvPr/>
        </p:nvPicPr>
        <p:blipFill>
          <a:blip r:embed="rId8" cstate="print"/>
          <a:srcRect/>
          <a:stretch>
            <a:fillRect/>
          </a:stretch>
        </p:blipFill>
        <p:spPr bwMode="auto">
          <a:xfrm>
            <a:off x="3214678" y="3975091"/>
            <a:ext cx="2571768" cy="1428760"/>
          </a:xfrm>
          <a:prstGeom prst="rect">
            <a:avLst/>
          </a:prstGeom>
          <a:noFill/>
          <a:ln w="25400">
            <a:solidFill>
              <a:srgbClr val="FFC000"/>
            </a:solidFill>
            <a:miter lim="800000"/>
            <a:headEnd/>
            <a:tailEnd/>
          </a:ln>
          <a:effectLst/>
        </p:spPr>
      </p:pic>
      <p:pic>
        <p:nvPicPr>
          <p:cNvPr id="17" name="Picture 2"/>
          <p:cNvPicPr>
            <a:picLocks noChangeAspect="1" noChangeArrowheads="1"/>
          </p:cNvPicPr>
          <p:nvPr/>
        </p:nvPicPr>
        <p:blipFill>
          <a:blip r:embed="rId9" cstate="print">
            <a:extLst>
              <a:ext uri="{28A0092B-C50C-407E-A947-70E740481C1C}">
                <a14:useLocalDpi xmlns="" xmlns:a14="http://schemas.microsoft.com/office/drawing/2010/main" val="0"/>
              </a:ext>
            </a:extLst>
          </a:blip>
          <a:srcRect/>
          <a:stretch>
            <a:fillRect/>
          </a:stretch>
        </p:blipFill>
        <p:spPr bwMode="auto">
          <a:xfrm>
            <a:off x="6286512" y="3975091"/>
            <a:ext cx="2471161" cy="1428760"/>
          </a:xfrm>
          <a:prstGeom prst="rect">
            <a:avLst/>
          </a:prstGeom>
          <a:noFill/>
          <a:ln w="25400">
            <a:solidFill>
              <a:srgbClr val="FFC000"/>
            </a:solidFill>
            <a:miter lim="800000"/>
            <a:headEnd/>
            <a:tailEnd/>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18" name="TextBox 17"/>
          <p:cNvSpPr txBox="1"/>
          <p:nvPr/>
        </p:nvSpPr>
        <p:spPr>
          <a:xfrm>
            <a:off x="6215074" y="2903521"/>
            <a:ext cx="2928926" cy="954107"/>
          </a:xfrm>
          <a:prstGeom prst="rect">
            <a:avLst/>
          </a:prstGeom>
          <a:noFill/>
        </p:spPr>
        <p:txBody>
          <a:bodyPr wrap="square" rtlCol="0">
            <a:spAutoFit/>
          </a:bodyPr>
          <a:lstStyle/>
          <a:p>
            <a:pPr algn="ctr"/>
            <a:r>
              <a:rPr lang="en-IN" sz="2800" b="1" u="sng" dirty="0" smtClean="0">
                <a:solidFill>
                  <a:srgbClr val="FFC000"/>
                </a:solidFill>
                <a:latin typeface="Trebuchet MS" pitchFamily="34" charset="0"/>
              </a:rPr>
              <a:t>ARTICULATED </a:t>
            </a:r>
          </a:p>
          <a:p>
            <a:pPr algn="ctr"/>
            <a:r>
              <a:rPr lang="en-IN" sz="2800" b="1" u="sng" dirty="0" smtClean="0">
                <a:solidFill>
                  <a:srgbClr val="FFC000"/>
                </a:solidFill>
                <a:latin typeface="Trebuchet MS" pitchFamily="34" charset="0"/>
              </a:rPr>
              <a:t>E BUS</a:t>
            </a:r>
            <a:endParaRPr lang="en-IN" sz="2800" b="1" u="sng" dirty="0">
              <a:solidFill>
                <a:srgbClr val="FFC000"/>
              </a:solidFill>
              <a:latin typeface="Trebuchet MS" pitchFamily="34" charset="0"/>
            </a:endParaRPr>
          </a:p>
        </p:txBody>
      </p:sp>
      <p:sp>
        <p:nvSpPr>
          <p:cNvPr id="19" name="TextBox 18"/>
          <p:cNvSpPr txBox="1"/>
          <p:nvPr/>
        </p:nvSpPr>
        <p:spPr>
          <a:xfrm>
            <a:off x="3214678" y="5403851"/>
            <a:ext cx="2714644" cy="954107"/>
          </a:xfrm>
          <a:prstGeom prst="rect">
            <a:avLst/>
          </a:prstGeom>
          <a:noFill/>
        </p:spPr>
        <p:txBody>
          <a:bodyPr wrap="square" rtlCol="0">
            <a:spAutoFit/>
          </a:bodyPr>
          <a:lstStyle/>
          <a:p>
            <a:pPr algn="ctr"/>
            <a:r>
              <a:rPr lang="en-IN" sz="2800" b="1" u="sng" dirty="0" smtClean="0">
                <a:solidFill>
                  <a:srgbClr val="FFC000"/>
                </a:solidFill>
                <a:latin typeface="Trebuchet MS" pitchFamily="34" charset="0"/>
              </a:rPr>
              <a:t>DOUBLE DECKER E- BUS</a:t>
            </a:r>
            <a:endParaRPr lang="en-IN" sz="2800" b="1" u="sng" dirty="0">
              <a:solidFill>
                <a:srgbClr val="FFC000"/>
              </a:solidFill>
              <a:latin typeface="Trebuchet MS" pitchFamily="34" charset="0"/>
            </a:endParaRPr>
          </a:p>
        </p:txBody>
      </p:sp>
      <p:sp>
        <p:nvSpPr>
          <p:cNvPr id="20" name="TextBox 19"/>
          <p:cNvSpPr txBox="1"/>
          <p:nvPr/>
        </p:nvSpPr>
        <p:spPr>
          <a:xfrm>
            <a:off x="6286512" y="5546727"/>
            <a:ext cx="2857488" cy="954107"/>
          </a:xfrm>
          <a:prstGeom prst="rect">
            <a:avLst/>
          </a:prstGeom>
          <a:noFill/>
        </p:spPr>
        <p:txBody>
          <a:bodyPr wrap="square" rtlCol="0">
            <a:spAutoFit/>
          </a:bodyPr>
          <a:lstStyle/>
          <a:p>
            <a:pPr algn="ctr"/>
            <a:r>
              <a:rPr lang="en-IN" sz="2800" b="1" u="sng" dirty="0" smtClean="0">
                <a:solidFill>
                  <a:srgbClr val="FFC000"/>
                </a:solidFill>
                <a:latin typeface="Trebuchet MS" pitchFamily="34" charset="0"/>
              </a:rPr>
              <a:t>ELECTRICAL LAYOUT </a:t>
            </a:r>
            <a:endParaRPr lang="en-IN" sz="2800" b="1" dirty="0">
              <a:solidFill>
                <a:srgbClr val="FFC000"/>
              </a:solidFill>
              <a:latin typeface="Trebuchet MS" pitchFamily="34" charset="0"/>
            </a:endParaRPr>
          </a:p>
        </p:txBody>
      </p:sp>
      <p:sp>
        <p:nvSpPr>
          <p:cNvPr id="21" name="TextBox 20"/>
          <p:cNvSpPr txBox="1"/>
          <p:nvPr/>
        </p:nvSpPr>
        <p:spPr>
          <a:xfrm>
            <a:off x="0" y="571480"/>
            <a:ext cx="9144000" cy="523220"/>
          </a:xfrm>
          <a:prstGeom prst="rect">
            <a:avLst/>
          </a:prstGeom>
          <a:noFill/>
        </p:spPr>
        <p:txBody>
          <a:bodyPr wrap="square" rtlCol="0">
            <a:spAutoFit/>
          </a:bodyPr>
          <a:lstStyle/>
          <a:p>
            <a:pPr algn="ctr"/>
            <a:r>
              <a:rPr lang="en-IN" sz="2800" b="1" u="sng" dirty="0" smtClean="0">
                <a:solidFill>
                  <a:srgbClr val="FFC000"/>
                </a:solidFill>
                <a:latin typeface="Trebuchet MS" pitchFamily="34" charset="0"/>
              </a:rPr>
              <a:t>VARIOUS E- BUS</a:t>
            </a:r>
            <a:endParaRPr lang="en-IN" sz="2800" b="1" u="sng" dirty="0">
              <a:solidFill>
                <a:srgbClr val="FFC000"/>
              </a:solidFill>
              <a:latin typeface="Trebuchet MS" pitchFamily="34" charset="0"/>
            </a:endParaRPr>
          </a:p>
        </p:txBody>
      </p:sp>
      <p:sp>
        <p:nvSpPr>
          <p:cNvPr id="23" name="TextBox 22"/>
          <p:cNvSpPr txBox="1"/>
          <p:nvPr/>
        </p:nvSpPr>
        <p:spPr>
          <a:xfrm>
            <a:off x="-22224" y="-23178"/>
            <a:ext cx="9166224" cy="523220"/>
          </a:xfrm>
          <a:prstGeom prst="rect">
            <a:avLst/>
          </a:prstGeom>
          <a:noFill/>
        </p:spPr>
        <p:txBody>
          <a:bodyPr wrap="square" rtlCol="0">
            <a:spAutoFit/>
          </a:bodyPr>
          <a:lstStyle/>
          <a:p>
            <a:pPr algn="ctr"/>
            <a:r>
              <a:rPr lang="en-IN" sz="2800" b="1" dirty="0" smtClean="0">
                <a:solidFill>
                  <a:srgbClr val="00FF00"/>
                </a:solidFill>
                <a:effectLst/>
                <a:latin typeface="Trebuchet MS" pitchFamily="34" charset="0"/>
              </a:rPr>
              <a:t>We have alternate fuels, don’t have alternate future </a:t>
            </a:r>
            <a:endParaRPr lang="en-IN" sz="2800" b="1" dirty="0">
              <a:solidFill>
                <a:srgbClr val="00FF00"/>
              </a:solidFill>
              <a:latin typeface="Trebuchet MS" pitchFamily="34" charset="0"/>
            </a:endParaRPr>
          </a:p>
        </p:txBody>
      </p:sp>
    </p:spTree>
    <p:extLst>
      <p:ext uri="{BB962C8B-B14F-4D97-AF65-F5344CB8AC3E}">
        <p14:creationId xmlns:p14="http://schemas.microsoft.com/office/powerpoint/2010/main" xmlns="" val="267109633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
          <p:cNvPicPr>
            <a:picLocks noChangeAspect="1" noChangeArrowheads="1"/>
          </p:cNvPicPr>
          <p:nvPr/>
        </p:nvPicPr>
        <p:blipFill>
          <a:blip r:embed="rId3"/>
          <a:srcRect/>
          <a:stretch>
            <a:fillRect/>
          </a:stretch>
        </p:blipFill>
        <p:spPr bwMode="auto">
          <a:xfrm>
            <a:off x="0" y="0"/>
            <a:ext cx="9144000" cy="6858000"/>
          </a:xfrm>
          <a:prstGeom prst="rect">
            <a:avLst/>
          </a:prstGeom>
          <a:noFill/>
          <a:ln w="9525">
            <a:noFill/>
            <a:miter lim="800000"/>
            <a:headEnd/>
            <a:tailEnd/>
          </a:ln>
          <a:effectLst/>
        </p:spPr>
      </p:pic>
      <p:sp>
        <p:nvSpPr>
          <p:cNvPr id="5" name="Rectangle 1"/>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cs typeface="Arial" charset="0"/>
            </a:endParaRPr>
          </a:p>
        </p:txBody>
      </p:sp>
      <p:sp>
        <p:nvSpPr>
          <p:cNvPr id="11" name="Rectangle 10"/>
          <p:cNvSpPr/>
          <p:nvPr/>
        </p:nvSpPr>
        <p:spPr>
          <a:xfrm>
            <a:off x="-1" y="0"/>
            <a:ext cx="9144002" cy="6858000"/>
          </a:xfrm>
          <a:prstGeom prst="rect">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IN"/>
          </a:p>
        </p:txBody>
      </p:sp>
      <p:sp>
        <p:nvSpPr>
          <p:cNvPr id="390146" name="AutoShape 2" descr="https://www.swarco.com/sites/default/files/public/stories/hero/2018-10/swarco_illustration_smartcity_ecosystems_nordic_version.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sp>
        <p:nvSpPr>
          <p:cNvPr id="263172" name="AutoShape 4" descr="3 Ps of Predictive Maintenance - Slide 1"/>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sp>
        <p:nvSpPr>
          <p:cNvPr id="283650" name="AutoShape 2" descr="Pros and Cons of Alternative Fuel Vehicles - Fuels Market New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sp>
        <p:nvSpPr>
          <p:cNvPr id="13" name="TextBox 12"/>
          <p:cNvSpPr txBox="1"/>
          <p:nvPr/>
        </p:nvSpPr>
        <p:spPr>
          <a:xfrm>
            <a:off x="0" y="571480"/>
            <a:ext cx="9144000" cy="523220"/>
          </a:xfrm>
          <a:prstGeom prst="rect">
            <a:avLst/>
          </a:prstGeom>
          <a:noFill/>
        </p:spPr>
        <p:txBody>
          <a:bodyPr wrap="square" rtlCol="0">
            <a:spAutoFit/>
          </a:bodyPr>
          <a:lstStyle/>
          <a:p>
            <a:pPr algn="ctr"/>
            <a:r>
              <a:rPr lang="en-IN" sz="2800" b="1" u="sng" dirty="0" smtClean="0">
                <a:solidFill>
                  <a:srgbClr val="FFC000"/>
                </a:solidFill>
                <a:latin typeface="Trebuchet MS" pitchFamily="34" charset="0"/>
              </a:rPr>
              <a:t>BATTERY MODEL CHARGING E-BUS</a:t>
            </a:r>
            <a:endParaRPr lang="en-IN" sz="2800" b="1" u="sng" dirty="0">
              <a:solidFill>
                <a:srgbClr val="FFC000"/>
              </a:solidFill>
              <a:latin typeface="Trebuchet MS" pitchFamily="34" charset="0"/>
            </a:endParaRPr>
          </a:p>
        </p:txBody>
      </p:sp>
      <p:pic>
        <p:nvPicPr>
          <p:cNvPr id="14" name="Picture 2"/>
          <p:cNvPicPr>
            <a:picLocks noChangeAspect="1" noChangeArrowheads="1"/>
          </p:cNvPicPr>
          <p:nvPr/>
        </p:nvPicPr>
        <p:blipFill>
          <a:blip r:embed="rId4">
            <a:extLst>
              <a:ext uri="{28A0092B-C50C-407E-A947-70E740481C1C}">
                <a14:useLocalDpi xmlns="" xmlns:a14="http://schemas.microsoft.com/office/drawing/2010/main" val="0"/>
              </a:ext>
            </a:extLst>
          </a:blip>
          <a:srcRect/>
          <a:stretch>
            <a:fillRect/>
          </a:stretch>
        </p:blipFill>
        <p:spPr bwMode="auto">
          <a:xfrm>
            <a:off x="785786" y="1357298"/>
            <a:ext cx="3151321" cy="192882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15" name="Picture 3"/>
          <p:cNvPicPr>
            <a:picLocks noChangeAspect="1" noChangeArrowheads="1"/>
          </p:cNvPicPr>
          <p:nvPr/>
        </p:nvPicPr>
        <p:blipFill>
          <a:blip r:embed="rId5">
            <a:extLst>
              <a:ext uri="{28A0092B-C50C-407E-A947-70E740481C1C}">
                <a14:useLocalDpi xmlns="" xmlns:a14="http://schemas.microsoft.com/office/drawing/2010/main" val="0"/>
              </a:ext>
            </a:extLst>
          </a:blip>
          <a:srcRect/>
          <a:stretch>
            <a:fillRect/>
          </a:stretch>
        </p:blipFill>
        <p:spPr bwMode="auto">
          <a:xfrm>
            <a:off x="5214942" y="1385434"/>
            <a:ext cx="3143272" cy="1857388"/>
          </a:xfrm>
          <a:prstGeom prst="rect">
            <a:avLst/>
          </a:prstGeom>
          <a:noFill/>
          <a:ln w="50800">
            <a:solidFill>
              <a:schemeClr val="bg1"/>
            </a:solid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16" name="Picture 2"/>
          <p:cNvPicPr>
            <a:picLocks noChangeAspect="1" noChangeArrowheads="1"/>
          </p:cNvPicPr>
          <p:nvPr/>
        </p:nvPicPr>
        <p:blipFill>
          <a:blip r:embed="rId6">
            <a:extLst>
              <a:ext uri="{28A0092B-C50C-407E-A947-70E740481C1C}">
                <a14:useLocalDpi xmlns="" xmlns:a14="http://schemas.microsoft.com/office/drawing/2010/main" val="0"/>
              </a:ext>
            </a:extLst>
          </a:blip>
          <a:srcRect/>
          <a:stretch>
            <a:fillRect/>
          </a:stretch>
        </p:blipFill>
        <p:spPr bwMode="auto">
          <a:xfrm>
            <a:off x="785786" y="3819972"/>
            <a:ext cx="3143272" cy="1928826"/>
          </a:xfrm>
          <a:prstGeom prst="rect">
            <a:avLst/>
          </a:prstGeom>
          <a:noFill/>
          <a:ln w="50800">
            <a:solidFill>
              <a:schemeClr val="bg1"/>
            </a:solid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17" name="Picture 2"/>
          <p:cNvPicPr>
            <a:picLocks noChangeAspect="1" noChangeArrowheads="1"/>
          </p:cNvPicPr>
          <p:nvPr/>
        </p:nvPicPr>
        <p:blipFill>
          <a:blip r:embed="rId7">
            <a:extLst>
              <a:ext uri="{28A0092B-C50C-407E-A947-70E740481C1C}">
                <a14:useLocalDpi xmlns="" xmlns:a14="http://schemas.microsoft.com/office/drawing/2010/main" val="0"/>
              </a:ext>
            </a:extLst>
          </a:blip>
          <a:srcRect/>
          <a:stretch>
            <a:fillRect/>
          </a:stretch>
        </p:blipFill>
        <p:spPr bwMode="auto">
          <a:xfrm>
            <a:off x="5214942" y="3786190"/>
            <a:ext cx="3167942" cy="1891170"/>
          </a:xfrm>
          <a:prstGeom prst="rect">
            <a:avLst/>
          </a:prstGeom>
          <a:noFill/>
          <a:ln w="50800">
            <a:solidFill>
              <a:schemeClr val="bg1"/>
            </a:solid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18" name="TextBox 17"/>
          <p:cNvSpPr txBox="1"/>
          <p:nvPr/>
        </p:nvSpPr>
        <p:spPr>
          <a:xfrm>
            <a:off x="4750563" y="3253087"/>
            <a:ext cx="3750527" cy="461665"/>
          </a:xfrm>
          <a:prstGeom prst="rect">
            <a:avLst/>
          </a:prstGeom>
          <a:noFill/>
        </p:spPr>
        <p:txBody>
          <a:bodyPr wrap="square" rtlCol="0">
            <a:spAutoFit/>
          </a:bodyPr>
          <a:lstStyle/>
          <a:p>
            <a:pPr algn="ctr"/>
            <a:r>
              <a:rPr lang="en-IN" sz="2400" b="1" u="sng" dirty="0" smtClean="0">
                <a:solidFill>
                  <a:srgbClr val="FFC000"/>
                </a:solidFill>
              </a:rPr>
              <a:t>UP PANTOGRAPH</a:t>
            </a:r>
            <a:endParaRPr lang="en-IN" sz="2400" b="1" u="sng" dirty="0">
              <a:solidFill>
                <a:srgbClr val="FFC000"/>
              </a:solidFill>
            </a:endParaRPr>
          </a:p>
        </p:txBody>
      </p:sp>
      <p:sp>
        <p:nvSpPr>
          <p:cNvPr id="19" name="TextBox 18"/>
          <p:cNvSpPr txBox="1"/>
          <p:nvPr/>
        </p:nvSpPr>
        <p:spPr>
          <a:xfrm>
            <a:off x="571472" y="3253087"/>
            <a:ext cx="3750527" cy="461665"/>
          </a:xfrm>
          <a:prstGeom prst="rect">
            <a:avLst/>
          </a:prstGeom>
          <a:noFill/>
        </p:spPr>
        <p:txBody>
          <a:bodyPr wrap="square" rtlCol="0">
            <a:spAutoFit/>
          </a:bodyPr>
          <a:lstStyle/>
          <a:p>
            <a:pPr algn="ctr"/>
            <a:r>
              <a:rPr lang="en-IN" sz="2400" b="1" u="sng" dirty="0" smtClean="0">
                <a:solidFill>
                  <a:srgbClr val="FFC000"/>
                </a:solidFill>
              </a:rPr>
              <a:t>BATTERY SWAPPING</a:t>
            </a:r>
            <a:endParaRPr lang="en-IN" sz="2400" b="1" u="sng" dirty="0">
              <a:solidFill>
                <a:srgbClr val="FFC000"/>
              </a:solidFill>
            </a:endParaRPr>
          </a:p>
        </p:txBody>
      </p:sp>
      <p:sp>
        <p:nvSpPr>
          <p:cNvPr id="20" name="TextBox 19"/>
          <p:cNvSpPr txBox="1"/>
          <p:nvPr/>
        </p:nvSpPr>
        <p:spPr>
          <a:xfrm>
            <a:off x="500034" y="5786454"/>
            <a:ext cx="3750527" cy="461665"/>
          </a:xfrm>
          <a:prstGeom prst="rect">
            <a:avLst/>
          </a:prstGeom>
          <a:noFill/>
        </p:spPr>
        <p:txBody>
          <a:bodyPr wrap="square" rtlCol="0">
            <a:spAutoFit/>
          </a:bodyPr>
          <a:lstStyle/>
          <a:p>
            <a:pPr algn="ctr"/>
            <a:r>
              <a:rPr lang="en-IN" sz="2400" b="1" u="sng" dirty="0" smtClean="0">
                <a:solidFill>
                  <a:srgbClr val="FFC000"/>
                </a:solidFill>
              </a:rPr>
              <a:t>DOWN PANTOGRAPH</a:t>
            </a:r>
            <a:endParaRPr lang="en-IN" sz="2400" b="1" u="sng" dirty="0">
              <a:solidFill>
                <a:srgbClr val="FFC000"/>
              </a:solidFill>
            </a:endParaRPr>
          </a:p>
        </p:txBody>
      </p:sp>
      <p:sp>
        <p:nvSpPr>
          <p:cNvPr id="21" name="TextBox 20"/>
          <p:cNvSpPr txBox="1"/>
          <p:nvPr/>
        </p:nvSpPr>
        <p:spPr>
          <a:xfrm>
            <a:off x="4857752" y="5786454"/>
            <a:ext cx="3750527" cy="461665"/>
          </a:xfrm>
          <a:prstGeom prst="rect">
            <a:avLst/>
          </a:prstGeom>
          <a:noFill/>
        </p:spPr>
        <p:txBody>
          <a:bodyPr wrap="square" rtlCol="0">
            <a:spAutoFit/>
          </a:bodyPr>
          <a:lstStyle/>
          <a:p>
            <a:pPr algn="ctr"/>
            <a:r>
              <a:rPr lang="en-IN" sz="2400" b="1" u="sng" dirty="0" smtClean="0">
                <a:solidFill>
                  <a:srgbClr val="FFC000"/>
                </a:solidFill>
              </a:rPr>
              <a:t>FLASH CHARGING</a:t>
            </a:r>
            <a:endParaRPr lang="en-IN" sz="2400" b="1" u="sng" dirty="0">
              <a:solidFill>
                <a:srgbClr val="FFC000"/>
              </a:solidFill>
            </a:endParaRPr>
          </a:p>
        </p:txBody>
      </p:sp>
      <p:sp>
        <p:nvSpPr>
          <p:cNvPr id="23" name="TextBox 22"/>
          <p:cNvSpPr txBox="1"/>
          <p:nvPr/>
        </p:nvSpPr>
        <p:spPr>
          <a:xfrm>
            <a:off x="-22224" y="-23178"/>
            <a:ext cx="9166224" cy="523220"/>
          </a:xfrm>
          <a:prstGeom prst="rect">
            <a:avLst/>
          </a:prstGeom>
          <a:noFill/>
        </p:spPr>
        <p:txBody>
          <a:bodyPr wrap="square" rtlCol="0">
            <a:spAutoFit/>
          </a:bodyPr>
          <a:lstStyle/>
          <a:p>
            <a:pPr algn="ctr"/>
            <a:r>
              <a:rPr lang="en-IN" sz="2800" b="1" dirty="0" smtClean="0">
                <a:solidFill>
                  <a:srgbClr val="00FF00"/>
                </a:solidFill>
                <a:effectLst/>
                <a:latin typeface="Trebuchet MS" pitchFamily="34" charset="0"/>
              </a:rPr>
              <a:t>We have alternate fuels, don’t have alternate future </a:t>
            </a:r>
            <a:endParaRPr lang="en-IN" sz="2800" b="1" dirty="0">
              <a:solidFill>
                <a:srgbClr val="00FF00"/>
              </a:solidFill>
              <a:latin typeface="Trebuchet MS" pitchFamily="34" charset="0"/>
            </a:endParaRPr>
          </a:p>
        </p:txBody>
      </p:sp>
    </p:spTree>
    <p:extLst>
      <p:ext uri="{BB962C8B-B14F-4D97-AF65-F5344CB8AC3E}">
        <p14:creationId xmlns:p14="http://schemas.microsoft.com/office/powerpoint/2010/main" xmlns="" val="267109633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
          <p:cNvPicPr>
            <a:picLocks noChangeAspect="1" noChangeArrowheads="1"/>
          </p:cNvPicPr>
          <p:nvPr/>
        </p:nvPicPr>
        <p:blipFill>
          <a:blip r:embed="rId3"/>
          <a:srcRect/>
          <a:stretch>
            <a:fillRect/>
          </a:stretch>
        </p:blipFill>
        <p:spPr bwMode="auto">
          <a:xfrm>
            <a:off x="0" y="0"/>
            <a:ext cx="9144000" cy="6858000"/>
          </a:xfrm>
          <a:prstGeom prst="rect">
            <a:avLst/>
          </a:prstGeom>
          <a:noFill/>
          <a:ln w="9525">
            <a:noFill/>
            <a:miter lim="800000"/>
            <a:headEnd/>
            <a:tailEnd/>
          </a:ln>
          <a:effectLst/>
        </p:spPr>
      </p:pic>
      <p:sp>
        <p:nvSpPr>
          <p:cNvPr id="5" name="Rectangle 1"/>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cs typeface="Arial" charset="0"/>
            </a:endParaRPr>
          </a:p>
        </p:txBody>
      </p:sp>
      <p:sp>
        <p:nvSpPr>
          <p:cNvPr id="11" name="Rectangle 10"/>
          <p:cNvSpPr/>
          <p:nvPr/>
        </p:nvSpPr>
        <p:spPr>
          <a:xfrm>
            <a:off x="-1" y="0"/>
            <a:ext cx="9144002" cy="6858000"/>
          </a:xfrm>
          <a:prstGeom prst="rect">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IN"/>
          </a:p>
        </p:txBody>
      </p:sp>
      <p:sp>
        <p:nvSpPr>
          <p:cNvPr id="390146" name="AutoShape 2" descr="https://www.swarco.com/sites/default/files/public/stories/hero/2018-10/swarco_illustration_smartcity_ecosystems_nordic_version.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sp>
        <p:nvSpPr>
          <p:cNvPr id="263172" name="AutoShape 4" descr="3 Ps of Predictive Maintenance - Slide 1"/>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sp>
        <p:nvSpPr>
          <p:cNvPr id="283650" name="AutoShape 2" descr="Pros and Cons of Alternative Fuel Vehicles - Fuels Market New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sp>
        <p:nvSpPr>
          <p:cNvPr id="13" name="TextBox 12"/>
          <p:cNvSpPr txBox="1"/>
          <p:nvPr/>
        </p:nvSpPr>
        <p:spPr>
          <a:xfrm>
            <a:off x="0" y="642918"/>
            <a:ext cx="9144000" cy="523220"/>
          </a:xfrm>
          <a:prstGeom prst="rect">
            <a:avLst/>
          </a:prstGeom>
          <a:noFill/>
        </p:spPr>
        <p:txBody>
          <a:bodyPr wrap="square" rtlCol="0">
            <a:spAutoFit/>
          </a:bodyPr>
          <a:lstStyle/>
          <a:p>
            <a:pPr algn="ctr"/>
            <a:r>
              <a:rPr lang="en-IN" sz="2800" b="1" u="sng" dirty="0" smtClean="0">
                <a:solidFill>
                  <a:srgbClr val="FFC000"/>
                </a:solidFill>
                <a:latin typeface="Trebuchet MS" pitchFamily="34" charset="0"/>
              </a:rPr>
              <a:t>INDUCTING MODEL CHARGING E-BUS</a:t>
            </a:r>
            <a:endParaRPr lang="en-IN" sz="2800" b="1" u="sng" dirty="0">
              <a:solidFill>
                <a:srgbClr val="FFC000"/>
              </a:solidFill>
              <a:latin typeface="Trebuchet MS" pitchFamily="34" charset="0"/>
            </a:endParaRPr>
          </a:p>
        </p:txBody>
      </p:sp>
      <p:pic>
        <p:nvPicPr>
          <p:cNvPr id="14" name="Picture 2"/>
          <p:cNvPicPr>
            <a:picLocks noChangeAspect="1" noChangeArrowheads="1"/>
          </p:cNvPicPr>
          <p:nvPr/>
        </p:nvPicPr>
        <p:blipFill>
          <a:blip r:embed="rId4">
            <a:extLst>
              <a:ext uri="{28A0092B-C50C-407E-A947-70E740481C1C}">
                <a14:useLocalDpi xmlns="" xmlns:a14="http://schemas.microsoft.com/office/drawing/2010/main" val="0"/>
              </a:ext>
            </a:extLst>
          </a:blip>
          <a:srcRect/>
          <a:stretch>
            <a:fillRect/>
          </a:stretch>
        </p:blipFill>
        <p:spPr bwMode="auto">
          <a:xfrm>
            <a:off x="785786" y="1428736"/>
            <a:ext cx="7500990" cy="4764578"/>
          </a:xfrm>
          <a:prstGeom prst="rect">
            <a:avLst/>
          </a:prstGeom>
          <a:noFill/>
          <a:ln w="50800">
            <a:solidFill>
              <a:schemeClr val="bg1"/>
            </a:solidFill>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12" name="TextBox 11"/>
          <p:cNvSpPr txBox="1"/>
          <p:nvPr/>
        </p:nvSpPr>
        <p:spPr>
          <a:xfrm>
            <a:off x="-22224" y="-23178"/>
            <a:ext cx="9166224" cy="523220"/>
          </a:xfrm>
          <a:prstGeom prst="rect">
            <a:avLst/>
          </a:prstGeom>
          <a:noFill/>
        </p:spPr>
        <p:txBody>
          <a:bodyPr wrap="square" rtlCol="0">
            <a:spAutoFit/>
          </a:bodyPr>
          <a:lstStyle/>
          <a:p>
            <a:pPr algn="ctr"/>
            <a:r>
              <a:rPr lang="en-IN" sz="2800" b="1" dirty="0" smtClean="0">
                <a:solidFill>
                  <a:srgbClr val="00FF00"/>
                </a:solidFill>
                <a:effectLst/>
                <a:latin typeface="Trebuchet MS" pitchFamily="34" charset="0"/>
              </a:rPr>
              <a:t>We have alternate fuels, don’t have alternate future </a:t>
            </a:r>
            <a:endParaRPr lang="en-IN" sz="2800" b="1" dirty="0">
              <a:solidFill>
                <a:srgbClr val="00FF00"/>
              </a:solidFill>
              <a:latin typeface="Trebuchet MS" pitchFamily="34" charset="0"/>
            </a:endParaRPr>
          </a:p>
        </p:txBody>
      </p:sp>
    </p:spTree>
    <p:extLst>
      <p:ext uri="{BB962C8B-B14F-4D97-AF65-F5344CB8AC3E}">
        <p14:creationId xmlns:p14="http://schemas.microsoft.com/office/powerpoint/2010/main" xmlns="" val="267109633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p:cNvPicPr>
            <a:picLocks noChangeAspect="1" noChangeArrowheads="1"/>
          </p:cNvPicPr>
          <p:nvPr/>
        </p:nvPicPr>
        <p:blipFill>
          <a:blip r:embed="rId3"/>
          <a:srcRect/>
          <a:stretch>
            <a:fillRect/>
          </a:stretch>
        </p:blipFill>
        <p:spPr bwMode="auto">
          <a:xfrm>
            <a:off x="0" y="0"/>
            <a:ext cx="9144000" cy="6858000"/>
          </a:xfrm>
          <a:prstGeom prst="rect">
            <a:avLst/>
          </a:prstGeom>
          <a:noFill/>
          <a:ln w="9525">
            <a:noFill/>
            <a:miter lim="800000"/>
            <a:headEnd/>
            <a:tailEnd/>
          </a:ln>
          <a:effectLst/>
        </p:spPr>
      </p:pic>
      <p:sp>
        <p:nvSpPr>
          <p:cNvPr id="5" name="Rectangle 1"/>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charset="0"/>
              <a:cs typeface="Arial" charset="0"/>
            </a:endParaRPr>
          </a:p>
        </p:txBody>
      </p:sp>
      <p:sp>
        <p:nvSpPr>
          <p:cNvPr id="11" name="Rectangle 10"/>
          <p:cNvSpPr/>
          <p:nvPr/>
        </p:nvSpPr>
        <p:spPr>
          <a:xfrm>
            <a:off x="-1" y="0"/>
            <a:ext cx="9144002" cy="6858000"/>
          </a:xfrm>
          <a:prstGeom prst="rect">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IN" dirty="0"/>
          </a:p>
        </p:txBody>
      </p:sp>
      <p:sp>
        <p:nvSpPr>
          <p:cNvPr id="9" name="TextBox 8"/>
          <p:cNvSpPr txBox="1"/>
          <p:nvPr/>
        </p:nvSpPr>
        <p:spPr>
          <a:xfrm>
            <a:off x="-22224" y="-23178"/>
            <a:ext cx="9166224" cy="523220"/>
          </a:xfrm>
          <a:prstGeom prst="rect">
            <a:avLst/>
          </a:prstGeom>
          <a:noFill/>
        </p:spPr>
        <p:txBody>
          <a:bodyPr wrap="square" rtlCol="0">
            <a:spAutoFit/>
          </a:bodyPr>
          <a:lstStyle/>
          <a:p>
            <a:pPr algn="ctr"/>
            <a:r>
              <a:rPr lang="en-IN" sz="2800" b="1" dirty="0" smtClean="0">
                <a:solidFill>
                  <a:srgbClr val="00FF00"/>
                </a:solidFill>
                <a:effectLst/>
                <a:latin typeface="Trebuchet MS" pitchFamily="34" charset="0"/>
              </a:rPr>
              <a:t>We have alternate fuels, don’t have alternate future </a:t>
            </a:r>
            <a:endParaRPr lang="en-IN" sz="2800" b="1" dirty="0">
              <a:solidFill>
                <a:srgbClr val="00FF00"/>
              </a:solidFill>
              <a:latin typeface="Trebuchet MS" pitchFamily="34" charset="0"/>
            </a:endParaRPr>
          </a:p>
        </p:txBody>
      </p:sp>
      <p:sp>
        <p:nvSpPr>
          <p:cNvPr id="13" name="TextBox 12"/>
          <p:cNvSpPr txBox="1"/>
          <p:nvPr/>
        </p:nvSpPr>
        <p:spPr>
          <a:xfrm>
            <a:off x="5072066" y="857232"/>
            <a:ext cx="3857620" cy="6147837"/>
          </a:xfrm>
          <a:prstGeom prst="rect">
            <a:avLst/>
          </a:prstGeom>
          <a:noFill/>
        </p:spPr>
        <p:txBody>
          <a:bodyPr wrap="square" rtlCol="0">
            <a:spAutoFit/>
          </a:bodyPr>
          <a:lstStyle/>
          <a:p>
            <a:pPr>
              <a:lnSpc>
                <a:spcPts val="3300"/>
              </a:lnSpc>
            </a:pPr>
            <a:r>
              <a:rPr lang="ta-IN" sz="2000" b="1" dirty="0" smtClean="0">
                <a:solidFill>
                  <a:schemeClr val="bg1"/>
                </a:solidFill>
              </a:rPr>
              <a:t>பல கற்றோம் யாமென்று தற்புகழ வேண்டா</a:t>
            </a:r>
          </a:p>
          <a:p>
            <a:pPr>
              <a:lnSpc>
                <a:spcPts val="3300"/>
              </a:lnSpc>
            </a:pPr>
            <a:r>
              <a:rPr lang="ta-IN" sz="2000" b="1" dirty="0" smtClean="0">
                <a:solidFill>
                  <a:schemeClr val="bg1"/>
                </a:solidFill>
              </a:rPr>
              <a:t/>
            </a:r>
            <a:br>
              <a:rPr lang="ta-IN" sz="2000" b="1" dirty="0" smtClean="0">
                <a:solidFill>
                  <a:schemeClr val="bg1"/>
                </a:solidFill>
              </a:rPr>
            </a:br>
            <a:r>
              <a:rPr lang="ta-IN" sz="2000" b="1" dirty="0" smtClean="0">
                <a:solidFill>
                  <a:schemeClr val="bg1"/>
                </a:solidFill>
              </a:rPr>
              <a:t>அலர்கதிர் ஞாயிற்றைக் கைக்குடையும் காக்கும்</a:t>
            </a:r>
          </a:p>
          <a:p>
            <a:pPr>
              <a:lnSpc>
                <a:spcPts val="3300"/>
              </a:lnSpc>
            </a:pPr>
            <a:r>
              <a:rPr lang="ta-IN" sz="2000" b="1" dirty="0" smtClean="0">
                <a:solidFill>
                  <a:schemeClr val="bg1"/>
                </a:solidFill>
              </a:rPr>
              <a:t/>
            </a:r>
            <a:br>
              <a:rPr lang="ta-IN" sz="2000" b="1" dirty="0" smtClean="0">
                <a:solidFill>
                  <a:schemeClr val="bg1"/>
                </a:solidFill>
              </a:rPr>
            </a:br>
            <a:r>
              <a:rPr lang="ta-IN" sz="2000" b="1" dirty="0" smtClean="0">
                <a:solidFill>
                  <a:schemeClr val="bg1"/>
                </a:solidFill>
              </a:rPr>
              <a:t>சிலகற்றார் கண்ணும் உளவாம்</a:t>
            </a:r>
          </a:p>
          <a:p>
            <a:pPr>
              <a:lnSpc>
                <a:spcPts val="3300"/>
              </a:lnSpc>
            </a:pPr>
            <a:r>
              <a:rPr lang="ta-IN" sz="2000" b="1" dirty="0" smtClean="0">
                <a:solidFill>
                  <a:schemeClr val="bg1"/>
                </a:solidFill>
              </a:rPr>
              <a:t/>
            </a:r>
            <a:br>
              <a:rPr lang="ta-IN" sz="2000" b="1" dirty="0" smtClean="0">
                <a:solidFill>
                  <a:schemeClr val="bg1"/>
                </a:solidFill>
              </a:rPr>
            </a:br>
            <a:r>
              <a:rPr lang="ta-IN" sz="2000" b="1" dirty="0" smtClean="0">
                <a:solidFill>
                  <a:schemeClr val="bg1"/>
                </a:solidFill>
              </a:rPr>
              <a:t>பலகற்றார்க் கச்சாணி யன்னதோர் சொல்.</a:t>
            </a:r>
          </a:p>
          <a:p>
            <a:pPr algn="r">
              <a:lnSpc>
                <a:spcPts val="3300"/>
              </a:lnSpc>
            </a:pPr>
            <a:r>
              <a:rPr lang="ta-IN" sz="2000" b="1" dirty="0" smtClean="0">
                <a:solidFill>
                  <a:schemeClr val="bg1"/>
                </a:solidFill>
              </a:rPr>
              <a:t/>
            </a:r>
            <a:br>
              <a:rPr lang="ta-IN" sz="2000" b="1" dirty="0" smtClean="0">
                <a:solidFill>
                  <a:schemeClr val="bg1"/>
                </a:solidFill>
              </a:rPr>
            </a:br>
            <a:r>
              <a:rPr lang="ta-IN" sz="2000" b="1" dirty="0" smtClean="0">
                <a:solidFill>
                  <a:schemeClr val="bg1"/>
                </a:solidFill>
              </a:rPr>
              <a:t>----  நாலடியார்</a:t>
            </a:r>
          </a:p>
          <a:p>
            <a:r>
              <a:rPr lang="ta-IN" dirty="0" smtClean="0"/>
              <a:t/>
            </a:r>
            <a:br>
              <a:rPr lang="ta-IN" dirty="0" smtClean="0"/>
            </a:br>
            <a:endParaRPr lang="en-IN" dirty="0"/>
          </a:p>
        </p:txBody>
      </p:sp>
      <p:pic>
        <p:nvPicPr>
          <p:cNvPr id="1028" name="Picture 4" descr="C:\Users\Amudhan\Downloads\1000703133.jpg"/>
          <p:cNvPicPr>
            <a:picLocks noChangeAspect="1" noChangeArrowheads="1"/>
          </p:cNvPicPr>
          <p:nvPr/>
        </p:nvPicPr>
        <p:blipFill>
          <a:blip r:embed="rId4"/>
          <a:srcRect/>
          <a:stretch>
            <a:fillRect/>
          </a:stretch>
        </p:blipFill>
        <p:spPr bwMode="auto">
          <a:xfrm>
            <a:off x="428596" y="857232"/>
            <a:ext cx="4357718" cy="5357850"/>
          </a:xfrm>
          <a:prstGeom prst="rect">
            <a:avLst/>
          </a:prstGeom>
          <a:noFill/>
        </p:spPr>
      </p:pic>
    </p:spTree>
    <p:extLst>
      <p:ext uri="{BB962C8B-B14F-4D97-AF65-F5344CB8AC3E}">
        <p14:creationId xmlns:p14="http://schemas.microsoft.com/office/powerpoint/2010/main" xmlns="" val="267109633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
          <p:cNvPicPr>
            <a:picLocks noChangeAspect="1" noChangeArrowheads="1"/>
          </p:cNvPicPr>
          <p:nvPr/>
        </p:nvPicPr>
        <p:blipFill>
          <a:blip r:embed="rId3"/>
          <a:srcRect/>
          <a:stretch>
            <a:fillRect/>
          </a:stretch>
        </p:blipFill>
        <p:spPr bwMode="auto">
          <a:xfrm>
            <a:off x="0" y="0"/>
            <a:ext cx="9144000" cy="6858000"/>
          </a:xfrm>
          <a:prstGeom prst="rect">
            <a:avLst/>
          </a:prstGeom>
          <a:noFill/>
          <a:ln w="9525">
            <a:noFill/>
            <a:miter lim="800000"/>
            <a:headEnd/>
            <a:tailEnd/>
          </a:ln>
          <a:effectLst/>
        </p:spPr>
      </p:pic>
      <p:sp>
        <p:nvSpPr>
          <p:cNvPr id="5" name="Rectangle 1"/>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cs typeface="Arial" charset="0"/>
            </a:endParaRPr>
          </a:p>
        </p:txBody>
      </p:sp>
      <p:sp>
        <p:nvSpPr>
          <p:cNvPr id="11" name="Rectangle 10"/>
          <p:cNvSpPr/>
          <p:nvPr/>
        </p:nvSpPr>
        <p:spPr>
          <a:xfrm>
            <a:off x="-1" y="0"/>
            <a:ext cx="9144002" cy="6858000"/>
          </a:xfrm>
          <a:prstGeom prst="rect">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IN"/>
          </a:p>
        </p:txBody>
      </p:sp>
      <p:sp>
        <p:nvSpPr>
          <p:cNvPr id="390146" name="AutoShape 2" descr="https://www.swarco.com/sites/default/files/public/stories/hero/2018-10/swarco_illustration_smartcity_ecosystems_nordic_version.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sp>
        <p:nvSpPr>
          <p:cNvPr id="263172" name="AutoShape 4" descr="3 Ps of Predictive Maintenance - Slide 1"/>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sp>
        <p:nvSpPr>
          <p:cNvPr id="283650" name="AutoShape 2" descr="Pros and Cons of Alternative Fuel Vehicles - Fuels Market New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sp>
        <p:nvSpPr>
          <p:cNvPr id="13" name="TextBox 12"/>
          <p:cNvSpPr txBox="1"/>
          <p:nvPr/>
        </p:nvSpPr>
        <p:spPr>
          <a:xfrm>
            <a:off x="0" y="642918"/>
            <a:ext cx="9144000" cy="523220"/>
          </a:xfrm>
          <a:prstGeom prst="rect">
            <a:avLst/>
          </a:prstGeom>
          <a:noFill/>
        </p:spPr>
        <p:txBody>
          <a:bodyPr wrap="square" rtlCol="0">
            <a:spAutoFit/>
          </a:bodyPr>
          <a:lstStyle/>
          <a:p>
            <a:pPr algn="ctr"/>
            <a:r>
              <a:rPr lang="en-IN" sz="2800" b="1" u="sng" dirty="0" smtClean="0">
                <a:solidFill>
                  <a:srgbClr val="FFC000"/>
                </a:solidFill>
                <a:latin typeface="Trebuchet MS" pitchFamily="34" charset="0"/>
              </a:rPr>
              <a:t>INDUCTING MODEL CHARGING E-BUS</a:t>
            </a:r>
            <a:endParaRPr lang="en-IN" sz="2800" b="1" u="sng" dirty="0">
              <a:solidFill>
                <a:srgbClr val="FFC000"/>
              </a:solidFill>
              <a:latin typeface="Trebuchet MS" pitchFamily="34" charset="0"/>
            </a:endParaRPr>
          </a:p>
        </p:txBody>
      </p:sp>
      <p:pic>
        <p:nvPicPr>
          <p:cNvPr id="15" name="Picture 2"/>
          <p:cNvPicPr>
            <a:picLocks noChangeAspect="1" noChangeArrowheads="1"/>
          </p:cNvPicPr>
          <p:nvPr/>
        </p:nvPicPr>
        <p:blipFill>
          <a:blip r:embed="rId4">
            <a:extLst>
              <a:ext uri="{28A0092B-C50C-407E-A947-70E740481C1C}">
                <a14:useLocalDpi xmlns="" xmlns:a14="http://schemas.microsoft.com/office/drawing/2010/main" val="0"/>
              </a:ext>
            </a:extLst>
          </a:blip>
          <a:srcRect/>
          <a:stretch>
            <a:fillRect/>
          </a:stretch>
        </p:blipFill>
        <p:spPr bwMode="auto">
          <a:xfrm>
            <a:off x="571472" y="1500174"/>
            <a:ext cx="3857652" cy="4716756"/>
          </a:xfrm>
          <a:prstGeom prst="rect">
            <a:avLst/>
          </a:prstGeom>
          <a:noFill/>
          <a:ln w="12700">
            <a:solidFill>
              <a:schemeClr val="bg1"/>
            </a:solidFill>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16" name="Picture 3"/>
          <p:cNvPicPr>
            <a:picLocks noChangeAspect="1" noChangeArrowheads="1"/>
          </p:cNvPicPr>
          <p:nvPr/>
        </p:nvPicPr>
        <p:blipFill>
          <a:blip r:embed="rId5">
            <a:extLst>
              <a:ext uri="{28A0092B-C50C-407E-A947-70E740481C1C}">
                <a14:useLocalDpi xmlns="" xmlns:a14="http://schemas.microsoft.com/office/drawing/2010/main" val="0"/>
              </a:ext>
            </a:extLst>
          </a:blip>
          <a:srcRect/>
          <a:stretch>
            <a:fillRect/>
          </a:stretch>
        </p:blipFill>
        <p:spPr bwMode="auto">
          <a:xfrm>
            <a:off x="4857752" y="1500174"/>
            <a:ext cx="3857652" cy="4718014"/>
          </a:xfrm>
          <a:prstGeom prst="rect">
            <a:avLst/>
          </a:prstGeom>
          <a:noFill/>
          <a:ln w="25400">
            <a:solidFill>
              <a:schemeClr val="bg1"/>
            </a:solidFill>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12" name="TextBox 11"/>
          <p:cNvSpPr txBox="1"/>
          <p:nvPr/>
        </p:nvSpPr>
        <p:spPr>
          <a:xfrm>
            <a:off x="-22224" y="-23178"/>
            <a:ext cx="9166224" cy="523220"/>
          </a:xfrm>
          <a:prstGeom prst="rect">
            <a:avLst/>
          </a:prstGeom>
          <a:noFill/>
        </p:spPr>
        <p:txBody>
          <a:bodyPr wrap="square" rtlCol="0">
            <a:spAutoFit/>
          </a:bodyPr>
          <a:lstStyle/>
          <a:p>
            <a:pPr algn="ctr"/>
            <a:r>
              <a:rPr lang="en-IN" sz="2800" b="1" dirty="0" smtClean="0">
                <a:solidFill>
                  <a:srgbClr val="00FF00"/>
                </a:solidFill>
                <a:effectLst/>
                <a:latin typeface="Trebuchet MS" pitchFamily="34" charset="0"/>
              </a:rPr>
              <a:t>We have alternate fuels, don’t have alternate future </a:t>
            </a:r>
            <a:endParaRPr lang="en-IN" sz="2800" b="1" dirty="0">
              <a:solidFill>
                <a:srgbClr val="00FF00"/>
              </a:solidFill>
              <a:latin typeface="Trebuchet MS" pitchFamily="34" charset="0"/>
            </a:endParaRPr>
          </a:p>
        </p:txBody>
      </p:sp>
    </p:spTree>
    <p:extLst>
      <p:ext uri="{BB962C8B-B14F-4D97-AF65-F5344CB8AC3E}">
        <p14:creationId xmlns:p14="http://schemas.microsoft.com/office/powerpoint/2010/main" xmlns="" val="267109633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
          <p:cNvPicPr>
            <a:picLocks noChangeAspect="1" noChangeArrowheads="1"/>
          </p:cNvPicPr>
          <p:nvPr/>
        </p:nvPicPr>
        <p:blipFill>
          <a:blip r:embed="rId3"/>
          <a:srcRect/>
          <a:stretch>
            <a:fillRect/>
          </a:stretch>
        </p:blipFill>
        <p:spPr bwMode="auto">
          <a:xfrm>
            <a:off x="0" y="0"/>
            <a:ext cx="9144000" cy="6858000"/>
          </a:xfrm>
          <a:prstGeom prst="rect">
            <a:avLst/>
          </a:prstGeom>
          <a:noFill/>
          <a:ln w="9525">
            <a:noFill/>
            <a:miter lim="800000"/>
            <a:headEnd/>
            <a:tailEnd/>
          </a:ln>
          <a:effectLst/>
        </p:spPr>
      </p:pic>
      <p:sp>
        <p:nvSpPr>
          <p:cNvPr id="5" name="Rectangle 1"/>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cs typeface="Arial" charset="0"/>
            </a:endParaRPr>
          </a:p>
        </p:txBody>
      </p:sp>
      <p:sp>
        <p:nvSpPr>
          <p:cNvPr id="11" name="Rectangle 10"/>
          <p:cNvSpPr/>
          <p:nvPr/>
        </p:nvSpPr>
        <p:spPr>
          <a:xfrm>
            <a:off x="-1" y="0"/>
            <a:ext cx="9144002" cy="6858000"/>
          </a:xfrm>
          <a:prstGeom prst="rect">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IN"/>
          </a:p>
        </p:txBody>
      </p:sp>
      <p:sp>
        <p:nvSpPr>
          <p:cNvPr id="390146" name="AutoShape 2" descr="https://www.swarco.com/sites/default/files/public/stories/hero/2018-10/swarco_illustration_smartcity_ecosystems_nordic_version.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sp>
        <p:nvSpPr>
          <p:cNvPr id="263172" name="AutoShape 4" descr="3 Ps of Predictive Maintenance - Slide 1"/>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sp>
        <p:nvSpPr>
          <p:cNvPr id="283650" name="AutoShape 2" descr="Pros and Cons of Alternative Fuel Vehicles - Fuels Market New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sp>
        <p:nvSpPr>
          <p:cNvPr id="13" name="TextBox 12"/>
          <p:cNvSpPr txBox="1"/>
          <p:nvPr/>
        </p:nvSpPr>
        <p:spPr>
          <a:xfrm>
            <a:off x="0" y="642918"/>
            <a:ext cx="9144000" cy="523220"/>
          </a:xfrm>
          <a:prstGeom prst="rect">
            <a:avLst/>
          </a:prstGeom>
          <a:noFill/>
        </p:spPr>
        <p:txBody>
          <a:bodyPr wrap="square" rtlCol="0">
            <a:spAutoFit/>
          </a:bodyPr>
          <a:lstStyle/>
          <a:p>
            <a:pPr algn="ctr"/>
            <a:r>
              <a:rPr lang="en-IN" sz="2800" b="1" u="sng" dirty="0" smtClean="0">
                <a:solidFill>
                  <a:srgbClr val="FFC000"/>
                </a:solidFill>
                <a:latin typeface="Trebuchet MS" pitchFamily="34" charset="0"/>
              </a:rPr>
              <a:t>EV CHARGING CONNECTORS</a:t>
            </a:r>
            <a:endParaRPr lang="en-IN" sz="2800" b="1" u="sng" dirty="0">
              <a:solidFill>
                <a:srgbClr val="FFC000"/>
              </a:solidFill>
              <a:latin typeface="Trebuchet MS" pitchFamily="34" charset="0"/>
            </a:endParaRPr>
          </a:p>
        </p:txBody>
      </p:sp>
      <p:sp>
        <p:nvSpPr>
          <p:cNvPr id="182274" name="AutoShape 2" descr="https://www.versinetic.com/wp-content/uploads/2023/02/Connector-Types-Overview-1024x576.png.webp"/>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sp>
        <p:nvSpPr>
          <p:cNvPr id="182276" name="AutoShape 4" descr="https://www.versinetic.com/wp-content/uploads/2023/02/Connector-Types-Overview-1024x576.png.webp"/>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pic>
        <p:nvPicPr>
          <p:cNvPr id="182277" name="Picture 5"/>
          <p:cNvPicPr>
            <a:picLocks noChangeAspect="1" noChangeArrowheads="1"/>
          </p:cNvPicPr>
          <p:nvPr/>
        </p:nvPicPr>
        <p:blipFill>
          <a:blip r:embed="rId4"/>
          <a:srcRect/>
          <a:stretch>
            <a:fillRect/>
          </a:stretch>
        </p:blipFill>
        <p:spPr bwMode="auto">
          <a:xfrm>
            <a:off x="1071538" y="1428736"/>
            <a:ext cx="6929486" cy="4786346"/>
          </a:xfrm>
          <a:prstGeom prst="rect">
            <a:avLst/>
          </a:prstGeom>
          <a:noFill/>
          <a:ln w="9525">
            <a:noFill/>
            <a:miter lim="800000"/>
            <a:headEnd/>
            <a:tailEnd/>
          </a:ln>
          <a:effectLst/>
        </p:spPr>
      </p:pic>
      <p:sp>
        <p:nvSpPr>
          <p:cNvPr id="14" name="TextBox 13"/>
          <p:cNvSpPr txBox="1"/>
          <p:nvPr/>
        </p:nvSpPr>
        <p:spPr>
          <a:xfrm>
            <a:off x="-22224" y="-23178"/>
            <a:ext cx="9166224" cy="523220"/>
          </a:xfrm>
          <a:prstGeom prst="rect">
            <a:avLst/>
          </a:prstGeom>
          <a:noFill/>
        </p:spPr>
        <p:txBody>
          <a:bodyPr wrap="square" rtlCol="0">
            <a:spAutoFit/>
          </a:bodyPr>
          <a:lstStyle/>
          <a:p>
            <a:pPr algn="ctr"/>
            <a:r>
              <a:rPr lang="en-IN" sz="2800" b="1" dirty="0" smtClean="0">
                <a:solidFill>
                  <a:srgbClr val="00FF00"/>
                </a:solidFill>
                <a:effectLst/>
                <a:latin typeface="Trebuchet MS" pitchFamily="34" charset="0"/>
              </a:rPr>
              <a:t>We have alternate fuels, don’t have alternate future </a:t>
            </a:r>
            <a:endParaRPr lang="en-IN" sz="2800" b="1" dirty="0">
              <a:solidFill>
                <a:srgbClr val="00FF00"/>
              </a:solidFill>
              <a:latin typeface="Trebuchet MS" pitchFamily="34" charset="0"/>
            </a:endParaRPr>
          </a:p>
        </p:txBody>
      </p:sp>
    </p:spTree>
    <p:extLst>
      <p:ext uri="{BB962C8B-B14F-4D97-AF65-F5344CB8AC3E}">
        <p14:creationId xmlns:p14="http://schemas.microsoft.com/office/powerpoint/2010/main" xmlns="" val="267109633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
          <p:cNvPicPr>
            <a:picLocks noChangeAspect="1" noChangeArrowheads="1"/>
          </p:cNvPicPr>
          <p:nvPr/>
        </p:nvPicPr>
        <p:blipFill>
          <a:blip r:embed="rId3"/>
          <a:srcRect/>
          <a:stretch>
            <a:fillRect/>
          </a:stretch>
        </p:blipFill>
        <p:spPr bwMode="auto">
          <a:xfrm>
            <a:off x="0" y="0"/>
            <a:ext cx="9144000" cy="6858000"/>
          </a:xfrm>
          <a:prstGeom prst="rect">
            <a:avLst/>
          </a:prstGeom>
          <a:noFill/>
          <a:ln w="9525">
            <a:noFill/>
            <a:miter lim="800000"/>
            <a:headEnd/>
            <a:tailEnd/>
          </a:ln>
          <a:effectLst/>
        </p:spPr>
      </p:pic>
      <p:sp>
        <p:nvSpPr>
          <p:cNvPr id="5" name="Rectangle 1"/>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cs typeface="Arial" charset="0"/>
            </a:endParaRPr>
          </a:p>
        </p:txBody>
      </p:sp>
      <p:sp>
        <p:nvSpPr>
          <p:cNvPr id="11" name="Rectangle 10"/>
          <p:cNvSpPr/>
          <p:nvPr/>
        </p:nvSpPr>
        <p:spPr>
          <a:xfrm>
            <a:off x="-1" y="0"/>
            <a:ext cx="9144002" cy="6858000"/>
          </a:xfrm>
          <a:prstGeom prst="rect">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IN"/>
          </a:p>
        </p:txBody>
      </p:sp>
      <p:sp>
        <p:nvSpPr>
          <p:cNvPr id="390146" name="AutoShape 2" descr="https://www.swarco.com/sites/default/files/public/stories/hero/2018-10/swarco_illustration_smartcity_ecosystems_nordic_version.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sp>
        <p:nvSpPr>
          <p:cNvPr id="263172" name="AutoShape 4" descr="3 Ps of Predictive Maintenance - Slide 1"/>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sp>
        <p:nvSpPr>
          <p:cNvPr id="283650" name="AutoShape 2" descr="Pros and Cons of Alternative Fuel Vehicles - Fuels Market New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sp>
        <p:nvSpPr>
          <p:cNvPr id="13" name="TextBox 12"/>
          <p:cNvSpPr txBox="1"/>
          <p:nvPr/>
        </p:nvSpPr>
        <p:spPr>
          <a:xfrm>
            <a:off x="0" y="500042"/>
            <a:ext cx="9144000" cy="523220"/>
          </a:xfrm>
          <a:prstGeom prst="rect">
            <a:avLst/>
          </a:prstGeom>
          <a:noFill/>
        </p:spPr>
        <p:txBody>
          <a:bodyPr wrap="square" rtlCol="0">
            <a:spAutoFit/>
          </a:bodyPr>
          <a:lstStyle/>
          <a:p>
            <a:pPr algn="ctr"/>
            <a:r>
              <a:rPr lang="en-IN" sz="2800" b="1" u="sng" dirty="0" smtClean="0">
                <a:solidFill>
                  <a:srgbClr val="FFC000"/>
                </a:solidFill>
                <a:latin typeface="Trebuchet MS" pitchFamily="34" charset="0"/>
              </a:rPr>
              <a:t>BATTERY CHARGING METHODS</a:t>
            </a:r>
            <a:endParaRPr lang="en-IN" sz="2800" b="1" u="sng" dirty="0">
              <a:solidFill>
                <a:srgbClr val="FFC000"/>
              </a:solidFill>
              <a:latin typeface="Trebuchet MS" pitchFamily="34" charset="0"/>
            </a:endParaRPr>
          </a:p>
        </p:txBody>
      </p:sp>
      <p:sp>
        <p:nvSpPr>
          <p:cNvPr id="12" name="TextBox 11"/>
          <p:cNvSpPr txBox="1"/>
          <p:nvPr/>
        </p:nvSpPr>
        <p:spPr>
          <a:xfrm>
            <a:off x="500034" y="1571612"/>
            <a:ext cx="1714512" cy="369332"/>
          </a:xfrm>
          <a:prstGeom prst="rect">
            <a:avLst/>
          </a:prstGeom>
          <a:noFill/>
        </p:spPr>
        <p:txBody>
          <a:bodyPr wrap="square" rtlCol="0">
            <a:spAutoFit/>
          </a:bodyPr>
          <a:lstStyle/>
          <a:p>
            <a:endParaRPr lang="en-IN" dirty="0"/>
          </a:p>
        </p:txBody>
      </p:sp>
      <p:sp>
        <p:nvSpPr>
          <p:cNvPr id="15" name="TextBox 14"/>
          <p:cNvSpPr txBox="1"/>
          <p:nvPr/>
        </p:nvSpPr>
        <p:spPr>
          <a:xfrm>
            <a:off x="285720" y="3571876"/>
            <a:ext cx="1928826" cy="523220"/>
          </a:xfrm>
          <a:prstGeom prst="rect">
            <a:avLst/>
          </a:prstGeom>
          <a:noFill/>
        </p:spPr>
        <p:txBody>
          <a:bodyPr wrap="square" rtlCol="0">
            <a:spAutoFit/>
          </a:bodyPr>
          <a:lstStyle/>
          <a:p>
            <a:pPr algn="ctr"/>
            <a:r>
              <a:rPr lang="en-IN" sz="1400" b="1" dirty="0" smtClean="0">
                <a:solidFill>
                  <a:srgbClr val="00FF00"/>
                </a:solidFill>
                <a:latin typeface="Trebuchet MS" pitchFamily="34" charset="0"/>
              </a:rPr>
              <a:t>1. Level 1 Charging (120V AC)</a:t>
            </a:r>
            <a:endParaRPr lang="en-IN" sz="1400" b="1" dirty="0">
              <a:solidFill>
                <a:srgbClr val="00FF00"/>
              </a:solidFill>
              <a:latin typeface="Trebuchet MS" pitchFamily="34" charset="0"/>
            </a:endParaRPr>
          </a:p>
        </p:txBody>
      </p:sp>
      <p:sp>
        <p:nvSpPr>
          <p:cNvPr id="16" name="TextBox 15"/>
          <p:cNvSpPr txBox="1"/>
          <p:nvPr/>
        </p:nvSpPr>
        <p:spPr>
          <a:xfrm>
            <a:off x="2571736" y="3571876"/>
            <a:ext cx="2143140" cy="523220"/>
          </a:xfrm>
          <a:prstGeom prst="rect">
            <a:avLst/>
          </a:prstGeom>
          <a:noFill/>
        </p:spPr>
        <p:txBody>
          <a:bodyPr wrap="square" rtlCol="0">
            <a:spAutoFit/>
          </a:bodyPr>
          <a:lstStyle/>
          <a:p>
            <a:pPr algn="ctr"/>
            <a:r>
              <a:rPr lang="en-IN" sz="1400" b="1" dirty="0" smtClean="0">
                <a:solidFill>
                  <a:srgbClr val="00FF00"/>
                </a:solidFill>
                <a:latin typeface="Trebuchet MS" pitchFamily="34" charset="0"/>
              </a:rPr>
              <a:t>2. Level 2 Charging (240V AC)</a:t>
            </a:r>
            <a:endParaRPr lang="en-IN" sz="1400" b="1" dirty="0">
              <a:solidFill>
                <a:srgbClr val="00FF00"/>
              </a:solidFill>
              <a:latin typeface="Trebuchet MS" pitchFamily="34" charset="0"/>
            </a:endParaRPr>
          </a:p>
        </p:txBody>
      </p:sp>
      <p:sp>
        <p:nvSpPr>
          <p:cNvPr id="17" name="TextBox 16"/>
          <p:cNvSpPr txBox="1"/>
          <p:nvPr/>
        </p:nvSpPr>
        <p:spPr>
          <a:xfrm>
            <a:off x="4786314" y="3571876"/>
            <a:ext cx="2071702" cy="307777"/>
          </a:xfrm>
          <a:prstGeom prst="rect">
            <a:avLst/>
          </a:prstGeom>
          <a:noFill/>
        </p:spPr>
        <p:txBody>
          <a:bodyPr wrap="square" rtlCol="0">
            <a:spAutoFit/>
          </a:bodyPr>
          <a:lstStyle/>
          <a:p>
            <a:pPr algn="ctr"/>
            <a:r>
              <a:rPr lang="en-IN" sz="1400" b="1" dirty="0" smtClean="0">
                <a:solidFill>
                  <a:srgbClr val="00FF00"/>
                </a:solidFill>
                <a:latin typeface="Trebuchet MS" pitchFamily="34" charset="0"/>
              </a:rPr>
              <a:t>3. DC FAST CHARGING</a:t>
            </a:r>
            <a:endParaRPr lang="en-IN" sz="1400" b="1" dirty="0">
              <a:solidFill>
                <a:srgbClr val="00FF00"/>
              </a:solidFill>
              <a:latin typeface="Trebuchet MS" pitchFamily="34" charset="0"/>
            </a:endParaRPr>
          </a:p>
        </p:txBody>
      </p:sp>
      <p:sp>
        <p:nvSpPr>
          <p:cNvPr id="18" name="TextBox 17"/>
          <p:cNvSpPr txBox="1"/>
          <p:nvPr/>
        </p:nvSpPr>
        <p:spPr>
          <a:xfrm>
            <a:off x="-71470" y="6193057"/>
            <a:ext cx="3000364" cy="307777"/>
          </a:xfrm>
          <a:prstGeom prst="rect">
            <a:avLst/>
          </a:prstGeom>
          <a:noFill/>
        </p:spPr>
        <p:txBody>
          <a:bodyPr wrap="square" rtlCol="0">
            <a:spAutoFit/>
          </a:bodyPr>
          <a:lstStyle/>
          <a:p>
            <a:pPr algn="ctr"/>
            <a:r>
              <a:rPr lang="en-IN" sz="1400" b="1" dirty="0" smtClean="0">
                <a:solidFill>
                  <a:srgbClr val="00FF00"/>
                </a:solidFill>
                <a:latin typeface="Trebuchet MS" pitchFamily="34" charset="0"/>
              </a:rPr>
              <a:t>5. TESLA SUPER CHARGERS </a:t>
            </a:r>
            <a:endParaRPr lang="en-IN" sz="1400" b="1" dirty="0">
              <a:solidFill>
                <a:srgbClr val="00FF00"/>
              </a:solidFill>
              <a:latin typeface="Trebuchet MS" pitchFamily="34" charset="0"/>
            </a:endParaRPr>
          </a:p>
        </p:txBody>
      </p:sp>
      <p:sp>
        <p:nvSpPr>
          <p:cNvPr id="19" name="TextBox 18"/>
          <p:cNvSpPr txBox="1"/>
          <p:nvPr/>
        </p:nvSpPr>
        <p:spPr>
          <a:xfrm>
            <a:off x="2714612" y="6193057"/>
            <a:ext cx="2428892" cy="307777"/>
          </a:xfrm>
          <a:prstGeom prst="rect">
            <a:avLst/>
          </a:prstGeom>
          <a:noFill/>
        </p:spPr>
        <p:txBody>
          <a:bodyPr wrap="square" rtlCol="0">
            <a:spAutoFit/>
          </a:bodyPr>
          <a:lstStyle/>
          <a:p>
            <a:pPr algn="ctr"/>
            <a:r>
              <a:rPr lang="en-IN" sz="1400" b="1" dirty="0" smtClean="0">
                <a:solidFill>
                  <a:srgbClr val="00FF00"/>
                </a:solidFill>
                <a:latin typeface="Trebuchet MS" pitchFamily="34" charset="0"/>
              </a:rPr>
              <a:t>6. WIRELESS CHARGING</a:t>
            </a:r>
            <a:endParaRPr lang="en-IN" sz="1400" b="1" dirty="0">
              <a:solidFill>
                <a:srgbClr val="00FF00"/>
              </a:solidFill>
              <a:latin typeface="Trebuchet MS" pitchFamily="34" charset="0"/>
            </a:endParaRPr>
          </a:p>
        </p:txBody>
      </p:sp>
      <p:sp>
        <p:nvSpPr>
          <p:cNvPr id="20" name="TextBox 19"/>
          <p:cNvSpPr txBox="1"/>
          <p:nvPr/>
        </p:nvSpPr>
        <p:spPr>
          <a:xfrm>
            <a:off x="5357850" y="6193057"/>
            <a:ext cx="3786150" cy="307777"/>
          </a:xfrm>
          <a:prstGeom prst="rect">
            <a:avLst/>
          </a:prstGeom>
          <a:noFill/>
        </p:spPr>
        <p:txBody>
          <a:bodyPr wrap="square" rtlCol="0">
            <a:spAutoFit/>
          </a:bodyPr>
          <a:lstStyle/>
          <a:p>
            <a:pPr algn="ctr"/>
            <a:r>
              <a:rPr lang="en-IN" sz="1400" b="1" dirty="0" smtClean="0">
                <a:solidFill>
                  <a:srgbClr val="00FF00"/>
                </a:solidFill>
                <a:latin typeface="Trebuchet MS" pitchFamily="34" charset="0"/>
              </a:rPr>
              <a:t>7. RESIDENTIAL COMMERCIAL CHARGERS</a:t>
            </a:r>
            <a:endParaRPr lang="en-IN" sz="1400" b="1" dirty="0">
              <a:solidFill>
                <a:srgbClr val="00FF00"/>
              </a:solidFill>
              <a:latin typeface="Trebuchet MS" pitchFamily="34" charset="0"/>
            </a:endParaRPr>
          </a:p>
        </p:txBody>
      </p:sp>
      <p:sp>
        <p:nvSpPr>
          <p:cNvPr id="21" name="TextBox 20"/>
          <p:cNvSpPr txBox="1"/>
          <p:nvPr/>
        </p:nvSpPr>
        <p:spPr>
          <a:xfrm>
            <a:off x="6858016" y="3549851"/>
            <a:ext cx="2285984" cy="307777"/>
          </a:xfrm>
          <a:prstGeom prst="rect">
            <a:avLst/>
          </a:prstGeom>
          <a:noFill/>
        </p:spPr>
        <p:txBody>
          <a:bodyPr wrap="square" rtlCol="0">
            <a:spAutoFit/>
          </a:bodyPr>
          <a:lstStyle/>
          <a:p>
            <a:pPr algn="ctr"/>
            <a:r>
              <a:rPr lang="en-IN" sz="1400" b="1" dirty="0" smtClean="0">
                <a:solidFill>
                  <a:srgbClr val="00FF00"/>
                </a:solidFill>
                <a:latin typeface="Trebuchet MS" pitchFamily="34" charset="0"/>
              </a:rPr>
              <a:t>4. PORTABLE CHARGERS</a:t>
            </a:r>
            <a:endParaRPr lang="en-IN" sz="1400" b="1" dirty="0">
              <a:solidFill>
                <a:srgbClr val="00FF00"/>
              </a:solidFill>
              <a:latin typeface="Trebuchet MS" pitchFamily="34" charset="0"/>
            </a:endParaRPr>
          </a:p>
        </p:txBody>
      </p:sp>
      <p:pic>
        <p:nvPicPr>
          <p:cNvPr id="67586" name="Picture 2" descr="https://futureenergy.com/wp-content/uploads/2021/07/levelbreakdown_v1.png"/>
          <p:cNvPicPr>
            <a:picLocks noChangeAspect="1" noChangeArrowheads="1"/>
          </p:cNvPicPr>
          <p:nvPr/>
        </p:nvPicPr>
        <p:blipFill>
          <a:blip r:embed="rId4"/>
          <a:srcRect/>
          <a:stretch>
            <a:fillRect/>
          </a:stretch>
        </p:blipFill>
        <p:spPr bwMode="auto">
          <a:xfrm>
            <a:off x="285720" y="1071546"/>
            <a:ext cx="6572296" cy="2418222"/>
          </a:xfrm>
          <a:prstGeom prst="rect">
            <a:avLst/>
          </a:prstGeom>
          <a:solidFill>
            <a:schemeClr val="bg1"/>
          </a:solidFill>
        </p:spPr>
      </p:pic>
      <p:pic>
        <p:nvPicPr>
          <p:cNvPr id="67588" name="Picture 4" descr="ZipCharge is set to democratise vehicle charging with the creation of a compact portable EV charger, a power bank on wheels, so you can charge anywhere you park"/>
          <p:cNvPicPr>
            <a:picLocks noChangeAspect="1" noChangeArrowheads="1"/>
          </p:cNvPicPr>
          <p:nvPr/>
        </p:nvPicPr>
        <p:blipFill>
          <a:blip r:embed="rId5"/>
          <a:srcRect/>
          <a:stretch>
            <a:fillRect/>
          </a:stretch>
        </p:blipFill>
        <p:spPr bwMode="auto">
          <a:xfrm>
            <a:off x="6858016" y="1057478"/>
            <a:ext cx="2010770" cy="2428892"/>
          </a:xfrm>
          <a:prstGeom prst="rect">
            <a:avLst/>
          </a:prstGeom>
          <a:noFill/>
        </p:spPr>
      </p:pic>
      <p:sp>
        <p:nvSpPr>
          <p:cNvPr id="67590" name="AutoShape 6" descr="Tesla offers free charging at all Supercharger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sp>
        <p:nvSpPr>
          <p:cNvPr id="67592" name="AutoShape 8" descr="Row of Tesla Supercharger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sp>
        <p:nvSpPr>
          <p:cNvPr id="67594" name="AutoShape 10" descr="Row of Tesla Supercharger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pic>
        <p:nvPicPr>
          <p:cNvPr id="67596" name="Picture 12" descr="Ford CEO: Tesla Supercharger Decision Simple, Good For Customers -  CleanTechnica"/>
          <p:cNvPicPr>
            <a:picLocks noChangeAspect="1" noChangeArrowheads="1"/>
          </p:cNvPicPr>
          <p:nvPr/>
        </p:nvPicPr>
        <p:blipFill>
          <a:blip r:embed="rId6"/>
          <a:srcRect/>
          <a:stretch>
            <a:fillRect/>
          </a:stretch>
        </p:blipFill>
        <p:spPr bwMode="auto">
          <a:xfrm>
            <a:off x="357158" y="4355485"/>
            <a:ext cx="1785950" cy="1788159"/>
          </a:xfrm>
          <a:prstGeom prst="rect">
            <a:avLst/>
          </a:prstGeom>
          <a:noFill/>
        </p:spPr>
      </p:pic>
      <p:pic>
        <p:nvPicPr>
          <p:cNvPr id="67598" name="Picture 14" descr="6 Startups Leading the Wireless Electric Car Charging Industry"/>
          <p:cNvPicPr>
            <a:picLocks noChangeAspect="1" noChangeArrowheads="1"/>
          </p:cNvPicPr>
          <p:nvPr/>
        </p:nvPicPr>
        <p:blipFill>
          <a:blip r:embed="rId7"/>
          <a:srcRect/>
          <a:stretch>
            <a:fillRect/>
          </a:stretch>
        </p:blipFill>
        <p:spPr bwMode="auto">
          <a:xfrm>
            <a:off x="2786050" y="4357694"/>
            <a:ext cx="2143140" cy="1776413"/>
          </a:xfrm>
          <a:prstGeom prst="rect">
            <a:avLst/>
          </a:prstGeom>
          <a:noFill/>
        </p:spPr>
      </p:pic>
      <p:pic>
        <p:nvPicPr>
          <p:cNvPr id="67600" name="Picture 16" descr="EV charger"/>
          <p:cNvPicPr>
            <a:picLocks noChangeAspect="1" noChangeArrowheads="1"/>
          </p:cNvPicPr>
          <p:nvPr/>
        </p:nvPicPr>
        <p:blipFill>
          <a:blip r:embed="rId8"/>
          <a:srcRect/>
          <a:stretch>
            <a:fillRect/>
          </a:stretch>
        </p:blipFill>
        <p:spPr bwMode="auto">
          <a:xfrm>
            <a:off x="5643570" y="4286256"/>
            <a:ext cx="3214710" cy="1857388"/>
          </a:xfrm>
          <a:prstGeom prst="rect">
            <a:avLst/>
          </a:prstGeom>
          <a:noFill/>
        </p:spPr>
      </p:pic>
      <p:sp>
        <p:nvSpPr>
          <p:cNvPr id="26" name="TextBox 25"/>
          <p:cNvSpPr txBox="1"/>
          <p:nvPr/>
        </p:nvSpPr>
        <p:spPr>
          <a:xfrm>
            <a:off x="-22224" y="-23178"/>
            <a:ext cx="9166224" cy="523220"/>
          </a:xfrm>
          <a:prstGeom prst="rect">
            <a:avLst/>
          </a:prstGeom>
          <a:noFill/>
        </p:spPr>
        <p:txBody>
          <a:bodyPr wrap="square" rtlCol="0">
            <a:spAutoFit/>
          </a:bodyPr>
          <a:lstStyle/>
          <a:p>
            <a:pPr algn="ctr"/>
            <a:r>
              <a:rPr lang="en-IN" sz="2800" b="1" dirty="0" smtClean="0">
                <a:solidFill>
                  <a:srgbClr val="00FF00"/>
                </a:solidFill>
                <a:effectLst/>
                <a:latin typeface="Trebuchet MS" pitchFamily="34" charset="0"/>
              </a:rPr>
              <a:t>We have alternate fuels, don’t have alternate future </a:t>
            </a:r>
            <a:endParaRPr lang="en-IN" sz="2800" b="1" dirty="0">
              <a:solidFill>
                <a:srgbClr val="00FF00"/>
              </a:solidFill>
              <a:latin typeface="Trebuchet MS" pitchFamily="34" charset="0"/>
            </a:endParaRPr>
          </a:p>
        </p:txBody>
      </p:sp>
    </p:spTree>
    <p:extLst>
      <p:ext uri="{BB962C8B-B14F-4D97-AF65-F5344CB8AC3E}">
        <p14:creationId xmlns:p14="http://schemas.microsoft.com/office/powerpoint/2010/main" xmlns="" val="2671096334"/>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 name="Picture 2"/>
          <p:cNvPicPr>
            <a:picLocks noChangeAspect="1" noChangeArrowheads="1"/>
          </p:cNvPicPr>
          <p:nvPr/>
        </p:nvPicPr>
        <p:blipFill>
          <a:blip r:embed="rId3"/>
          <a:srcRect/>
          <a:stretch>
            <a:fillRect/>
          </a:stretch>
        </p:blipFill>
        <p:spPr bwMode="auto">
          <a:xfrm>
            <a:off x="0" y="0"/>
            <a:ext cx="9144000" cy="6858000"/>
          </a:xfrm>
          <a:prstGeom prst="rect">
            <a:avLst/>
          </a:prstGeom>
          <a:noFill/>
          <a:ln w="9525">
            <a:noFill/>
            <a:miter lim="800000"/>
            <a:headEnd/>
            <a:tailEnd/>
          </a:ln>
          <a:effectLst/>
        </p:spPr>
      </p:pic>
      <p:sp>
        <p:nvSpPr>
          <p:cNvPr id="5" name="Rectangle 1"/>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charset="0"/>
              <a:cs typeface="Arial" charset="0"/>
            </a:endParaRPr>
          </a:p>
        </p:txBody>
      </p:sp>
      <p:sp>
        <p:nvSpPr>
          <p:cNvPr id="11" name="Rectangle 10"/>
          <p:cNvSpPr/>
          <p:nvPr/>
        </p:nvSpPr>
        <p:spPr>
          <a:xfrm>
            <a:off x="-1" y="0"/>
            <a:ext cx="9144002" cy="6858000"/>
          </a:xfrm>
          <a:prstGeom prst="rect">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IN" dirty="0"/>
          </a:p>
        </p:txBody>
      </p:sp>
      <p:sp>
        <p:nvSpPr>
          <p:cNvPr id="14" name="TextBox 13"/>
          <p:cNvSpPr txBox="1"/>
          <p:nvPr/>
        </p:nvSpPr>
        <p:spPr>
          <a:xfrm>
            <a:off x="0" y="448312"/>
            <a:ext cx="9144000" cy="523220"/>
          </a:xfrm>
          <a:prstGeom prst="rect">
            <a:avLst/>
          </a:prstGeom>
          <a:noFill/>
        </p:spPr>
        <p:txBody>
          <a:bodyPr wrap="square" rtlCol="0">
            <a:spAutoFit/>
          </a:bodyPr>
          <a:lstStyle/>
          <a:p>
            <a:pPr algn="ctr"/>
            <a:r>
              <a:rPr lang="en-IN" sz="2800" b="1" u="sng" dirty="0" smtClean="0">
                <a:solidFill>
                  <a:srgbClr val="FFC000"/>
                </a:solidFill>
                <a:latin typeface="Trebuchet MS" pitchFamily="34" charset="0"/>
              </a:rPr>
              <a:t>BATTERY TYPES</a:t>
            </a:r>
            <a:endParaRPr lang="en-IN" sz="2800" b="1" dirty="0">
              <a:solidFill>
                <a:srgbClr val="FFC000"/>
              </a:solidFill>
              <a:latin typeface="Trebuchet MS" pitchFamily="34" charset="0"/>
            </a:endParaRPr>
          </a:p>
        </p:txBody>
      </p:sp>
      <p:pic>
        <p:nvPicPr>
          <p:cNvPr id="2" name="Picture 2" descr="Lead Acid Batteries Stock Illustrations – 185 Lead Acid Batteries Stock  Illustrations, Vectors &amp; Clipart - Dreamstime"/>
          <p:cNvPicPr>
            <a:picLocks noChangeAspect="1" noChangeArrowheads="1"/>
          </p:cNvPicPr>
          <p:nvPr/>
        </p:nvPicPr>
        <p:blipFill>
          <a:blip r:embed="rId4"/>
          <a:srcRect/>
          <a:stretch>
            <a:fillRect/>
          </a:stretch>
        </p:blipFill>
        <p:spPr bwMode="auto">
          <a:xfrm>
            <a:off x="285720" y="1000108"/>
            <a:ext cx="1571636" cy="1285884"/>
          </a:xfrm>
          <a:prstGeom prst="rect">
            <a:avLst/>
          </a:prstGeom>
          <a:noFill/>
        </p:spPr>
      </p:pic>
      <p:pic>
        <p:nvPicPr>
          <p:cNvPr id="2052" name="Picture 4" descr="Free Vectors | lithium ion battery"/>
          <p:cNvPicPr>
            <a:picLocks noChangeAspect="1" noChangeArrowheads="1"/>
          </p:cNvPicPr>
          <p:nvPr/>
        </p:nvPicPr>
        <p:blipFill>
          <a:blip r:embed="rId5"/>
          <a:srcRect/>
          <a:stretch>
            <a:fillRect/>
          </a:stretch>
        </p:blipFill>
        <p:spPr bwMode="auto">
          <a:xfrm>
            <a:off x="2285984" y="1000108"/>
            <a:ext cx="1571636" cy="1285884"/>
          </a:xfrm>
          <a:prstGeom prst="rect">
            <a:avLst/>
          </a:prstGeom>
          <a:noFill/>
        </p:spPr>
      </p:pic>
      <p:sp>
        <p:nvSpPr>
          <p:cNvPr id="2054" name="AutoShape 6" descr="data:image/png;base64,iVBORw0KGgoAAAANSUhEUgAAAQ8AAAC6CAMAAACHgTh+AAAAjVBMVEX+/v4AAAD////9/f28vLySkpJTU1Pp6enf39/z8/MlJSUqKioEBAT6+vrZ2dlAQEA4ODjMzMwVFRXS0tLw8PB6enrc3NxqamqkpKTBwcHl5eVdXV2ZmZmwsLC4uLg1NTWWlpZ0dHR2dnZiYmKJiYlJSUmNjY0gICAPDw9sbGyDg4NMTEwbGxupqak9PT0PakcQAAAblklEQVR4nO1di5qqug6GVEWUoggoVy/jHXXe//FOkgLqDN5xzt77M2vNyADS9idJkzRtNe1DH/rQhz70oQ996EMf+tCHPvShD33oQx/60Ic+9KF/KgHcuP7/KvjOp9TxkLMHvq3Btwqu6TE10z0l1l5qTVDgjxD1PKugOx9Xb6k1PQ2xqJ+7bwEMXGzdpcKroIDAf0hSyPpISEKY2a5akWChLCt1FsoF80O150GRQoAMV6O4VTfNs9REmEGT8jccmgQwx/689lJbo1WITYLfZd6JB5jBRH8XLdrIdxWCgzWOFm8rtRuY8CSDANgtXbfeUi0LH9sdA4vGLzjG3bcViz+toXhOM4Gj6v2OyqknTsXvqgltmt+z7tRM6/zBzlN4gNt5CxQKD/Xc4Dd/QMBX4nFk1E7DoEctWruPAiKE1Mz9e6A4I4d6VlEUikRMqes9PF+zNQaqqwyISfYmlvmQEsGKTW80pRaKTRCFEkG9L8BElaXvDBCidvsUXzKW5VKxTXjQxBQyel/PUhDJTHiiU/EAQjzXaaPtodilTsL+UuJPiiV0248BAuprf4DICIvKJQaRkTDCcwmfqdlHQJJsGMsRFnx4sNMVEP8FGvimvGPNsLIedrUbj3UK/y9erfY6u2jqQYJZcE6v4X448FUN3o8H0cAlPi7fgovFzmWFUVIHtwhVhonFbuAh9wi/+TdwkAIpHApWH8gzi2pWrsm9Q5VKHeeDTjvIv8KjUbaT8Gjgmemllt8SiB93XniIBiiT+kPigj2d+EM8jlVnPJqVVX1CYi6wWYHHQwLzh/wBhf2Br+ECHkLcNi/OGv37VElS4fEgvJV4cIfQu0XLExtf3d2nr16w/ElejiJTiQeFHVznFrkkAkJhp87YlYgIxqPCc7pGF/ljZZqeeY08z0xKt6czVOfCy45QA469i6jAgxoJXjy4SZsG5J00NDbqVJVmzvXHg+G3S3gsPXIDrvGakACz/G6uIr+w7CKDnOJRxR+Mx+ECmGdkuRTJw/q53eJUVCF6teIRmxpc9yxIQGVARQ5aLtndfHPzYivuwmN109G20GPuBJ6U0jsUfr2lu2/Hw9NuWDKEgAZGI00d1YVydLh5l7xcxKPJ7b0Gh3p+Z5tt1yen34+HSa27xh9C/SOpEkVkWIOX8XiGLN1+h/6wTo4Ij4dJ+4nH6XElHsqfU999Hg/iD8kPOHZh4lU8TgKGlpKXJwB5VH8od65owSt4nNYC2ZX65FfxKHsG60n+wHYm3Ul/UlL3pMoX5IUCIDka8nk8UveUDAThZf44p2fxkKcmihzfwkNoZbyQ9NXTeAz2JwYKx1Ve5g99d0gCRc1n8FBaQJRWS+G1XcUDy09XTaZVsyGf1ac/dHg9ePhl04xn+eMcIHEXHvNjBcSV7ukBdBAPtuhfxqNwpiKO/76MB9yBh+SoXl6BZ/njJ03ZBngVj60xjNpEkUODW+3XKQpu4YEdgd/P3cN+U0AwuelF3qbJgXz8evVp/XTJ/jhRv+gCXPch7yTJMdQa7bFa6MfjLuFREA96k93wUEDrN4GKBdTBH28as7yCh3YyPKJyY8TDeCi34SyKqNWhT0/J2nSfGknuDp72XzjYbz43mBtVZHrUqz92rv0MDf0H+SOvunI+BCT77uM06Q7s9/u3z3Wy0+f54zV/7nfL/gF4aFcGxy/jAcpufwmP3wHD/zseNxyQavsjP8HhlLviYxfw+B1RrsW/nfS/Ozkez/lzD/IHB0DAcxxHvujv/25ZDfZHty3lQn86HvRE/IPGdMGhCBe84u+/AQ8ec4k0UCl/fxUPYq3hcIvIjvgH4UHUaUOBx9/wB2cAC0pMcKWU177+93jEYSNEFOxGmP4ZHgjIdL5tkYBu58Hz/u078Hg9/qE9jMfv+MdzZJ+m5XFH97o/d8TDez4eNNU3ZehuMzjNtbnQ35qMB3eyL8Q/Gu02ByiGQ/y0Paghvq7P3dAxNW3oOOmz+hQoFV4WHquE2/FTIZvxfId/tOZx8Pz4yzlNa8EDadAWkPHRk/whRBlk07Q74qfAgy/UvwxviNsjgEzVwM7reJz0t8/Fk/MBJkXynvgpDSGFyv542h6zfgyCTaGe+IfeNYBM5ifwoGflTHFCd+Ch5bmoLrww3vArvq7VEy+0Op2OimA8zB/5QIpxjLuibrsZP83rgDpQ8oVn9Wn/LH4aALw+PlfizL+etz82G2tT0l14MJgc5XsaD+csjmRy0Ox1/6Ucvf0ze0z9TV3RC3hY5/kOgBYv1NC/WOrHekhezieMKv+2gPVcqq/gASJPVH5an7oFFkSCZ6jVE/8ohv4o/nEdEWZzURwq/fFwvkN+orzwAn+UualCxdjriwcp/hA3sh/J7AIYJotVKnncll/09Ndg6h14FKjcgUfOdb1VMO2d4O2+NZ/OyvOD4OqEXLxubNUXUsaHRk2fzx/TVHzsYr7mCSBLh9+IvSzPvTlfytL7Kr/wuvIQNKeH+SEg8MjWnL2Gx12TT7oRM6eEqFecMt4cP7X0+R3Ds1/qXp7uw/7UMLn8du/CQ64m3/0rNMH/3y4P39NT7Amf7aUVs37qHr/ddDu3Jj7qKv2REBnwib3C8ik8VMqGFrWja0SvoXAX8XZ10qga0vtXjmf/rA6cuMf3THDIganKyf5P4KHdmFxYeXM+9PsfxUO7OWPs560KmP8oHtfXR/l9N5+smhT0H8HjueSPCkDqxuOSnXnJHq/6+3E8VC5qPtovWMEqVy+/ziaRuo9OqchxZc5I/fxxmr99kqpb/PXLkrxuWN6FR54qVAJCdobM05jLNKIcDJF7FLkr+G48TjC42s576T7+kLmGVCnXgiGRstAcPIZHCc2kMyTPJqC1VtSM7HfjQTCse98U09kMNvTXZjNAphjghwr04KeK+lg8ulADHoKbabbtIc339wyDuAE/+BhJkqWuDg1PM1X0h0Z+/0afHoZR5K50feTaAbJJc2h/0TGSm+DlRCUFjQdLx7XxX3DtWffxB7mF9ry778ZjAL+HljgY8+VkCFlviRQH/DfR9wqC7x2da8JfyIuu723VyaV6BjyUktLo7lce9XDXPGWS/Mx9i7JF8Oy1tRHu1adqYQakMbTIUZRGn8bfirTdL2nkhYzK6EAsq9afqR0PRMFMUim7uq+d4IH87ND4oI811iLXdccDxEO6NgJCXPPk/Ln8Gi8o0PW/9Z5HRwEI4zvHY9AlneYSPuhZbTLCY8MZfI0/8OdobQQafFjv9HM8JI0PII+GhMeM72x5lOM9kzTy+3x+oYLD7NDcdnCG8BMPrM8ShZTwUNlLTX5ncyz5r/DwMn7fP/BocNtdxEOqfMLYg7au7zwa+b1E98oLsqPeS0kfKHk54pEAbPFbhEdkSlNSsNZnnhxVTMKuv7+NKVkYDstf/GGPZvj2AsSDtIbm6CgvxmjmAI8svcYfIh8Qa3raT/7wQ1LYqZfrD5aXOEw3PMGjAtna7Y+MnQnUXz/0BycAy5jkhdg2RDw0FaCZvYoHPsZTGRA7+RMPpolB/FHiwTSoCBe+xf7oBm2gdKaM8LBIgBYoKWwyRzPqAcBJ0/EK9YeaH+nnQD6PB1kS0JhRYGlB8nIArcBDBZJdIDxmme+PCzwGDlkgf4EHIrICGHZ8mtpjEX9kKC/acDQb0Usag0KA9Km39cD8vswe99vrNIxhI4/EpCmxvyX5GBJ/bMdpaADjYUA++DVH7TGoTHqvX14mznavL0EMO7EpZU/vGaTMv4phe4vwWK27ky7pjzapu/Glh92LB9re0Og6nlzRUjcLlJq2STFmj/AISF1pkvjFGQ6HButTc8dC9Rf9C74b2zWINTaoPg3b4Ewq7m/VZEzUH147ikKyxyJEDthUeklehIZMttm1BqQkbbyp36LRD6HwYHEi/sCX0MlU/4K/WrLCYK8fj1RyLx+tdWINUp2k6nwo1/dT/QvapzHhoTvU5zwfX8+pGFVBDES+vMEy0kh28l6ksE+31BN9UcH0Yt6Hx9GrjVM3sqe8qEcvsSObVsHTW2m6yp3fbJwijaeD70OKcrxN0+BHJOAkJnBh/ku+vJQGxdpSYBx2+30/MElFh/P1oL8yEPVpq4WtJn/Om8VErSmkrRYKqd/CwzwgoJX/oFj/4+l8XCtvinU6VVv/cVhcs/RfgmEdD6wymmSViFTnj8ncpyenXWOuFxoco4D5uBcvlcqRDhq6L4fD1Dn6LUU+Ks7dPs+1ghfxuDlOWLT12NSfIbSTE78PLuYHcaukWkZHqLXUmGF4UqBU05+KwDGwCskjRBwuoqVmj7gpMMlL1l7GQ9e/5/N8RdLOd3+yocbzaFk+7bzb/57kDezGcx4rnEz6mw3eSwNnKlKisgWxEzz95mX+wEPPDR1ST0JK27Z5gT2P4whtWnNYM/EoooZKTeKdQ2otnkL9nk9BokX2hk7okixB5Nq2a0dQA38MQsM0I/ZQ9dCIIhqc7XiRgf9cOh608aS6NYhM0yDb3DGiHlqMNEYW0WjqV9szvSEZmDF9M4oa3avyQqvI7QbksJAuMbqd9dLAphz2NPdsMorw7sa6sx7RYjQyitdkEAkYonsLwb7TpUltXQnmAls+mNsISEYTrDr9lQmv4vGtuhB22Xu0IgAddPgcVmZH9hHWOcbmbUIlvc5eb4Ps9Qt53tFEYGZ7n6wHNmOpd7Iu4qFBOYJNa+im6j4BRWBpjeCwxedh0Xa+LumCfEfrOLNEk8U4v80lM8Uv61Osr7mYoipCXviittjYEMTDCwKD3ZcA8gDHCrkxWBhUOOGxPgQugJsE3YnUIPTResYuEfFoB9RjN4/P/4UH3ol1niToqPQ9oXyUhcZ4dLcxO2oGyyWtjklrGq+ovS7j0ZhvkbFaoxmjt111OIkHry9nS86AeK2/7YDwsETf9dfkuBnYxDWdBdfS+yCHXT2CqA3uXrdsMtv1pZtMCA96OVPV7IOyUB2Km4z41WfHnMvqfNyAkEA/Ph6bmtnR1119IiWd3VLuN6LqIudu9BkbPRuycHqB16Z24hvrc1nGkkMBbYbN5/c24hzll/DYqjRhFRU2NGcLIiM8pDvQu+TDIPhBAGged0FwXJCG9xkPSoBlxhmCpASZjFzAOWMzu4GHnBH/owI1gdNQRz49M8cjIbZHmyvoUrAsoLggqlfkyyHyB/UyE2acIcmTiqtNczy2ShhfwSMBLVCDDBZZ3uMNBzOQP4ykaVNd8RWMMnJwW4hckUiZ80fC/LE3hJzgIzhaNgdt2ExQCJIr+kOYS1YY2MsKTuZPD8xsWJPvZDEg0fzW98MWqawFcRvehezDeOBDGA9VTZWLt2XNFcyYVV7DI+BaKEtrSgJhaMgFSp9i2XPdEWYP/ZSQ8SisUNIfCo8paT/NpEWfdp5m5PoUeKHT63iEyhsTtIJwFLLeLgP1UTTQe7JJJWSEB9ttv/Ho5usez0t92ns131JJulXo6dYkpOhch+ZMm6Y709eAnkUvAql/c2zd+sEfpO4NkGR8bOkNjnhNfhH1r/S3iAG79BqnZqEC2LvhWu/YBR4xH8VDZJoeFbAFZb0NuZ0ix8NlbSLgixqR44Ev7kU80K9v4/dbKKxoAoBhSFoRHOXFjnfLPdVFSBoegu3GA4my2kl71g88sGdJlFo9kP4IY1PzruGBjVgwP0DSZAVhdToWdb2EQmS3TU1iIwecdmSgNupHqJm+2tzfHvGIOqxWoUP9AOKxCjgg8woeVGX0IRvdbxtEK8tfA3r3qDtd1e2HRXLdmMJC9rI7Jl1yiodFOsOY7X1JkXHWp2Mo1ccFPEiHT4djSx9Q76bq4hMeI5Y2o1NIzkGiKM5sl/qU9il/SLJQeo6NvycR61Na4raB5bxmf1AzIoN0A9Y8XE2nqAsna6DV6rFFHYQraTaRt200IdHzJx5a/sCD+kMzQtMwtBQeNAJRqN5Ke0xQxFzv4j0ZNn0z8jPsKveC8SANQJ2sn2U74k8Sou6eoh1neCjxGXRVNXz6jfq0Ba/ioWemGmzDnkWjd4UWSLLH0lghfoFaSdekEFkrYu6Z0zqKNCRCypjt/C5brhxl37I+iqC0I6vtMY16XJ00YcprTlPESXcCtm8FW2hz5km90xZKq/Tbpf7oKmWMfM1XFjxIhni4XPuX4x/LRWPsd/X1KvsifRkvsrm1yGYD4uFdlnHu7TZbYIcy8dNxkzqWWZYRR7f4FdJr2gaNYE4SMllkqGTmWVbMF6zkD6pAOGvNxxKc5irFE2bQXDluszlm5yZoNh1ybKbTaQSau2jFATFnc5qQs4tX23ybkcQt3yV3v9FcuYDPaL7a35aUZ+Nbv09aZ3dU0IUUmiv2B8hCLeXTq1RITqpIaX5NhTw0WXj1WpETk/v4UObxK8dfOf21zH+xyrSP87adxruuZIVYJ1d/Hlyan13kyPHGPuIkBiSVlaagKc4XiJWRIIoUyjI+IorV+V/P5y8jXmVDOvN4Pp/HPQVOD49V8wajFcmCPpkzoRfeojtbx+ecMox1jT84nqOp5X6kyo0CtxESDfl9yxD/ooCXBnYapI7Mr+MPePzhmFAmFHGwjf/VM7/ynEYeLxnsjdmncfCQvH29ZdA+R1FL/1KLQXk7y+VPo3K3nwKfC/HkPP2JoqccI5OQZ4GvKXwMNpXtkVglZPoOWm3I5xDomkqM2C/HlCSk0qeoQTzRon48LLQzc96lLmJNUk3x7m9PnUx0P+fdHS9GQHSwTvnjrvlAPI1QqPl/PF5ZmtxkQ6gFhGlctIiThCUeZaIIGoCsU/gBKuYo3jHeMEK7ezRygMdBZlRpss2wl3R28XjI88vt7deX39nYmpjOUqzU7MV8B03hMU+DDju+qjfGsqlb991Df8Zj/KMgCbhb7SZT7NjWFcsHvQcPtCTmpmbzezFDjhXlQY4N46Gc+Y3NZlkCx1f2Gh7KsFqxffrd0XuGRtY4npWelmeC4NOwsB7a5ajfVtpf5AcRf8TzkLNiuhG0Zzx5m6IWtk9WB+LhzrfbrYV4iB1HHM3LSXUP8kcXfXzeoqM54gAlmX3xmHQnsszoEAQpgd8zeMOWnla1nVv9eGil+kDL+4CaA6vQodXfwVgRHup6x0J5QTysSHn/L+OhRC5V+RPhgTlDZZZMQq0Y6d8rPJgnrT+SF7xsCs3usUW+1VEsUEy+HUn6PkM8BG0taK43LvPHxtDk913jt1Xr0Z/gkRfvgTZB3YCaaolvZqyGKd1Cn05YXgx2CQeX57/IWuXF3rUCyozSh5qZzbHZM7qwJKPZHnyhvOziOC7lxQPam6sCD0tX+1kUNb2Fx6zR4OgfNnWS0jLrFPv3xhRvHhEefthohJDjgfzzXdm0nD8eIXxTV/GgChnoyU2oFzMld3skyT0hjEmFPrUvPswKjzleoPZ/yaqS9wt9igW1RFJ8OwDTVWMhrVyfYtWVPoVvDiRWtI23+nls08Z80OYiHsPRV4qWDbuO7GQMOz0zHfUzcoSRP+yZ72cdlBc59QPk0C/9krzsKUXzuJKwvaaMqEt4jNLxjoI6cfGwOXr7zdCZ5fwxo3F0wmMSpMhIm6p8KRCU3Nd5cLuTE/OnAg+NB4aRCyjQP9+OPAFxg3o9qeX2GK2HtKPlajjJvLG5KC59WfaJPOBM+UVR1TYUxwoFFDtJDgc0e79pfyWO/Yc/7VOkpHLTG7bl/AfxOF+z5Jy2uePkTHomUPCFdGIQ81rn2phDrso+tYb8GSWXrTGumCiy8jUOVOhfv6sqRJmT55vUIMHL9+jjRMWVEs43ZVI7+iFWB/gxa0o9yVsyfA8tH4oVoq9Vb5rQacVxqxUvB/oaP+hMP0bvbt/yVz6V1cXLlIix1pd0sLsseTqveFQWSn4baZrNcY+ckyrZyp9rozZvNBxenyxstMEYNxdBRNtLquuhMPnDNtnOP0VCrTtDqbNLQ6tSUpeJdhnVKyMX1/eVuH395E6dbbfTlwCUyYuecpivKFPObim8eCjmjWm5EVS4+cfr5cI85SoReehAubk8mpQ+ugcuwX//DnQ/UmWqJgxV0yQ6Fw3a+5aGrgZT4+occK3y8AZp5H6zVMWUVyIfUCA828pbXmvKHXGxmxfPd15VWVL5IF8nS8eNI50eN+44X31zoHQuScuDE/LIOQbzCiAXuouHQOk6P/PtWRqcqwrndVqaFGR7aMMynjMPwly9s17z4c9Fs3M7ZDi//eXnaWWq/O+H+INrh1+x/W490+R+UicOaXmQ39MPBFk3Ydy5/YgnaNP17apO+D7iiLQRpkmzXppOA+woIY99/X4LvKBKI5jWXOwqOYQR8MzD50hN3Kx/o2IiteMN/AZE8nZzt5YYeZKI/cSzcHBkW5mNTzJYNSkOECqmWSEwRbZorYVqav9lTYiHOtozUlmf2mOq+K7nqkEATauI5+VvoVKWXiM1S1c8Ly8f+tCHPvShD33oQx/60Ic+9KEPfehDH/rQhz70oQ996EMfeoLeMi7476UPHuf0BjzUmjagNr7Idz3i6e1SK7K7ztkyn7oEnHop8n1j1OYxQl0F9U1N/ZJQpL3WT7U/U031EiIyeXEaUeyQQ0sfqVlualqOMAzIl/xR+9Px6odqRwoocDtLktN+HL+Ftd+Ah3qrWVs93W5DQx5LkjwVl95+Iyh2EtJyXlIToQS4fgpaYNBPlM18N/TH0JgtPAc/IToAtANw/EbdNYdjLet8oOB1jMxV6Mq2NKIksUcNiSc82/Ucw9m6wnWF6drhwWzjzXjFcNpi6BpuW4mZ9D3fTfptmH638UTTGQnfXnkQjUzfMRdz8FYjY2R+OXVXnatf/yMFtGepsVosxn4UJs2mGzfc1TgI43BxcJ3YOUwX40NznCYrl2aWpcgOM2cebIORCV5igvTAt43AhiixkR98WGy3svXVaCTgjBPXh8TNkLnC9B3Vr/+ByPHmNPUWhrNaGU4wDmEmg5YfYBPGSeQtzC8zGvkmhF2aeDwNwVnBeOrDFjIbvClNdUqwqcmQf7Qsas/E1JXCnx3A7c1cRM6eJwdwDm+pft0PpJ7CM4LDKnKaq+EhGY9ha+CrjcIADPvLmHm+HfqZbYwD3wVEQoZbWBx8GInMVXrkQCtWJm3+iXxtiNfTNnyNtzILnLDlhPizlf6/Q15IBZjTzBsbw3HkJ2GUuWFmBjPHDiH9crXmwVssZJQljmNi60SCQjVLzQACwEbz2mn+19YNZr4dzGb2mDCbBSKZISPNaKVIYguUFj6un97S314oSK2xc77QYPmH5GkORXd7WrXTvpUn778tyQ/eok/zHfk0qRZiLPYYJLujzNGXmppgz+vx8XYEKjdZaHmPLYutKyDfj4F8CzVjW+aX6685vEWfspXJayyCSqlU2wLmeXT5IozcL5dTENQcapXMqDBRi1fylGpZfJV7YzVnu1zVoW76H0O1KdKBLxL9AAAAAElFTkSuQmCC"/>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sp>
        <p:nvSpPr>
          <p:cNvPr id="2056" name="AutoShape 8" descr="data:image/png;base64,iVBORw0KGgoAAAANSUhEUgAAAQ8AAAC6CAMAAACHgTh+AAAAjVBMVEX+/v4AAAD////9/f28vLySkpJTU1Pp6enf39/z8/MlJSUqKioEBAT6+vrZ2dlAQEA4ODjMzMwVFRXS0tLw8PB6enrc3NxqamqkpKTBwcHl5eVdXV2ZmZmwsLC4uLg1NTWWlpZ0dHR2dnZiYmKJiYlJSUmNjY0gICAPDw9sbGyDg4NMTEwbGxupqak9PT0PakcQAAAblklEQVR4nO1di5qqug6GVEWUoggoVy/jHXXe//FOkgLqDN5xzt77M2vNyADS9idJkzRtNe1DH/rQhz70oQ996EMf+tCHPvShD33oQx/60Ic+9KF/KgHcuP7/KvjOp9TxkLMHvq3Btwqu6TE10z0l1l5qTVDgjxD1PKugOx9Xb6k1PQ2xqJ+7bwEMXGzdpcKroIDAf0hSyPpISEKY2a5akWChLCt1FsoF80O150GRQoAMV6O4VTfNs9REmEGT8jccmgQwx/689lJbo1WITYLfZd6JB5jBRH8XLdrIdxWCgzWOFm8rtRuY8CSDANgtXbfeUi0LH9sdA4vGLzjG3bcViz+toXhOM4Gj6v2OyqknTsXvqgltmt+z7tRM6/zBzlN4gNt5CxQKD/Xc4Dd/QMBX4nFk1E7DoEctWruPAiKE1Mz9e6A4I4d6VlEUikRMqes9PF+zNQaqqwyISfYmlvmQEsGKTW80pRaKTRCFEkG9L8BElaXvDBCidvsUXzKW5VKxTXjQxBQyel/PUhDJTHiiU/EAQjzXaaPtodilTsL+UuJPiiV0248BAuprf4DICIvKJQaRkTDCcwmfqdlHQJJsGMsRFnx4sNMVEP8FGvimvGPNsLIedrUbj3UK/y9erfY6u2jqQYJZcE6v4X448FUN3o8H0cAlPi7fgovFzmWFUVIHtwhVhonFbuAh9wi/+TdwkAIpHApWH8gzi2pWrsm9Q5VKHeeDTjvIv8KjUbaT8Gjgmemllt8SiB93XniIBiiT+kPigj2d+EM8jlVnPJqVVX1CYi6wWYHHQwLzh/wBhf2Br+ECHkLcNi/OGv37VElS4fEgvJV4cIfQu0XLExtf3d2nr16w/ElejiJTiQeFHVznFrkkAkJhp87YlYgIxqPCc7pGF/ljZZqeeY08z0xKt6czVOfCy45QA469i6jAgxoJXjy4SZsG5J00NDbqVJVmzvXHg+G3S3gsPXIDrvGakACz/G6uIr+w7CKDnOJRxR+Mx+ECmGdkuRTJw/q53eJUVCF6teIRmxpc9yxIQGVARQ5aLtndfHPzYivuwmN109G20GPuBJ6U0jsUfr2lu2/Hw9NuWDKEgAZGI00d1YVydLh5l7xcxKPJ7b0Gh3p+Z5tt1yen34+HSa27xh9C/SOpEkVkWIOX8XiGLN1+h/6wTo4Ij4dJ+4nH6XElHsqfU999Hg/iD8kPOHZh4lU8TgKGlpKXJwB5VH8od65owSt4nNYC2ZX65FfxKHsG60n+wHYm3Ul/UlL3pMoX5IUCIDka8nk8UveUDAThZf44p2fxkKcmihzfwkNoZbyQ9NXTeAz2JwYKx1Ve5g99d0gCRc1n8FBaQJRWS+G1XcUDy09XTaZVsyGf1ac/dHg9ePhl04xn+eMcIHEXHvNjBcSV7ukBdBAPtuhfxqNwpiKO/76MB9yBh+SoXl6BZ/njJ03ZBngVj60xjNpEkUODW+3XKQpu4YEdgd/P3cN+U0AwuelF3qbJgXz8evVp/XTJ/jhRv+gCXPch7yTJMdQa7bFa6MfjLuFREA96k93wUEDrN4GKBdTBH28as7yCh3YyPKJyY8TDeCi34SyKqNWhT0/J2nSfGknuDp72XzjYbz43mBtVZHrUqz92rv0MDf0H+SOvunI+BCT77uM06Q7s9/u3z3Wy0+f54zV/7nfL/gF4aFcGxy/jAcpufwmP3wHD/zseNxyQavsjP8HhlLviYxfw+B1RrsW/nfS/Ozkez/lzD/IHB0DAcxxHvujv/25ZDfZHty3lQn86HvRE/IPGdMGhCBe84u+/AQ8ec4k0UCl/fxUPYq3hcIvIjvgH4UHUaUOBx9/wB2cAC0pMcKWU177+93jEYSNEFOxGmP4ZHgjIdL5tkYBu58Hz/u078Hg9/qE9jMfv+MdzZJ+m5XFH97o/d8TDez4eNNU3ZehuMzjNtbnQ35qMB3eyL8Q/Gu02ByiGQ/y0Paghvq7P3dAxNW3oOOmz+hQoFV4WHquE2/FTIZvxfId/tOZx8Pz4yzlNa8EDadAWkPHRk/whRBlk07Q74qfAgy/UvwxviNsjgEzVwM7reJz0t8/Fk/MBJkXynvgpDSGFyv542h6zfgyCTaGe+IfeNYBM5ifwoGflTHFCd+Ch5bmoLrww3vArvq7VEy+0Op2OimA8zB/5QIpxjLuibrsZP83rgDpQ8oVn9Wn/LH4aALw+PlfizL+etz82G2tT0l14MJgc5XsaD+csjmRy0Ox1/6Ucvf0ze0z9TV3RC3hY5/kOgBYv1NC/WOrHekhezieMKv+2gPVcqq/gASJPVH5an7oFFkSCZ6jVE/8ohv4o/nEdEWZzURwq/fFwvkN+orzwAn+UualCxdjriwcp/hA3sh/J7AIYJotVKnncll/09Ndg6h14FKjcgUfOdb1VMO2d4O2+NZ/OyvOD4OqEXLxubNUXUsaHRk2fzx/TVHzsYr7mCSBLh9+IvSzPvTlfytL7Kr/wuvIQNKeH+SEg8MjWnL2Gx12TT7oRM6eEqFecMt4cP7X0+R3Ds1/qXp7uw/7UMLn8du/CQ64m3/0rNMH/3y4P39NT7Amf7aUVs37qHr/ddDu3Jj7qKv2REBnwib3C8ik8VMqGFrWja0SvoXAX8XZ10qga0vtXjmf/rA6cuMf3THDIganKyf5P4KHdmFxYeXM+9PsfxUO7OWPs560KmP8oHtfXR/l9N5+smhT0H8HjueSPCkDqxuOSnXnJHq/6+3E8VC5qPtovWMEqVy+/ziaRuo9OqchxZc5I/fxxmr99kqpb/PXLkrxuWN6FR54qVAJCdobM05jLNKIcDJF7FLkr+G48TjC42s576T7+kLmGVCnXgiGRstAcPIZHCc2kMyTPJqC1VtSM7HfjQTCse98U09kMNvTXZjNAphjghwr04KeK+lg8ulADHoKbabbtIc339wyDuAE/+BhJkqWuDg1PM1X0h0Z+/0afHoZR5K50feTaAbJJc2h/0TGSm+DlRCUFjQdLx7XxX3DtWffxB7mF9ry778ZjAL+HljgY8+VkCFlviRQH/DfR9wqC7x2da8JfyIuu723VyaV6BjyUktLo7lce9XDXPGWS/Mx9i7JF8Oy1tRHu1adqYQakMbTIUZRGn8bfirTdL2nkhYzK6EAsq9afqR0PRMFMUim7uq+d4IH87ND4oI811iLXdccDxEO6NgJCXPPk/Ln8Gi8o0PW/9Z5HRwEI4zvHY9AlneYSPuhZbTLCY8MZfI0/8OdobQQafFjv9HM8JI0PII+GhMeM72x5lOM9kzTy+3x+oYLD7NDcdnCG8BMPrM8ShZTwUNlLTX5ncyz5r/DwMn7fP/BocNtdxEOqfMLYg7au7zwa+b1E98oLsqPeS0kfKHk54pEAbPFbhEdkSlNSsNZnnhxVTMKuv7+NKVkYDstf/GGPZvj2AsSDtIbm6CgvxmjmAI8svcYfIh8Qa3raT/7wQ1LYqZfrD5aXOEw3PMGjAtna7Y+MnQnUXz/0BycAy5jkhdg2RDw0FaCZvYoHPsZTGRA7+RMPpolB/FHiwTSoCBe+xf7oBm2gdKaM8LBIgBYoKWwyRzPqAcBJ0/EK9YeaH+nnQD6PB1kS0JhRYGlB8nIArcBDBZJdIDxmme+PCzwGDlkgf4EHIrICGHZ8mtpjEX9kKC/acDQb0Usag0KA9Km39cD8vswe99vrNIxhI4/EpCmxvyX5GBJ/bMdpaADjYUA++DVH7TGoTHqvX14mznavL0EMO7EpZU/vGaTMv4phe4vwWK27ky7pjzapu/Glh92LB9re0Og6nlzRUjcLlJq2STFmj/AISF1pkvjFGQ6HButTc8dC9Rf9C74b2zWINTaoPg3b4Ewq7m/VZEzUH147ikKyxyJEDthUeklehIZMttm1BqQkbbyp36LRD6HwYHEi/sCX0MlU/4K/WrLCYK8fj1RyLx+tdWINUp2k6nwo1/dT/QvapzHhoTvU5zwfX8+pGFVBDES+vMEy0kh28l6ksE+31BN9UcH0Yt6Hx9GrjVM3sqe8qEcvsSObVsHTW2m6yp3fbJwijaeD70OKcrxN0+BHJOAkJnBh/ku+vJQGxdpSYBx2+30/MElFh/P1oL8yEPVpq4WtJn/Om8VErSmkrRYKqd/CwzwgoJX/oFj/4+l8XCtvinU6VVv/cVhcs/RfgmEdD6wymmSViFTnj8ncpyenXWOuFxoco4D5uBcvlcqRDhq6L4fD1Dn6LUU+Ks7dPs+1ghfxuDlOWLT12NSfIbSTE78PLuYHcaukWkZHqLXUmGF4UqBU05+KwDGwCskjRBwuoqVmj7gpMMlL1l7GQ9e/5/N8RdLOd3+yocbzaFk+7bzb/57kDezGcx4rnEz6mw3eSwNnKlKisgWxEzz95mX+wEPPDR1ST0JK27Z5gT2P4whtWnNYM/EoooZKTeKdQ2otnkL9nk9BokX2hk7okixB5Nq2a0dQA38MQsM0I/ZQ9dCIIhqc7XiRgf9cOh608aS6NYhM0yDb3DGiHlqMNEYW0WjqV9szvSEZmDF9M4oa3avyQqvI7QbksJAuMbqd9dLAphz2NPdsMorw7sa6sx7RYjQyitdkEAkYonsLwb7TpUltXQnmAls+mNsISEYTrDr9lQmv4vGtuhB22Xu0IgAddPgcVmZH9hHWOcbmbUIlvc5eb4Ps9Qt53tFEYGZ7n6wHNmOpd7Iu4qFBOYJNa+im6j4BRWBpjeCwxedh0Xa+LumCfEfrOLNEk8U4v80lM8Uv61Osr7mYoipCXviittjYEMTDCwKD3ZcA8gDHCrkxWBhUOOGxPgQugJsE3YnUIPTResYuEfFoB9RjN4/P/4UH3ol1niToqPQ9oXyUhcZ4dLcxO2oGyyWtjklrGq+ovS7j0ZhvkbFaoxmjt111OIkHry9nS86AeK2/7YDwsETf9dfkuBnYxDWdBdfS+yCHXT2CqA3uXrdsMtv1pZtMCA96OVPV7IOyUB2Km4z41WfHnMvqfNyAkEA/Ph6bmtnR1119IiWd3VLuN6LqIudu9BkbPRuycHqB16Z24hvrc1nGkkMBbYbN5/c24hzll/DYqjRhFRU2NGcLIiM8pDvQu+TDIPhBAGged0FwXJCG9xkPSoBlxhmCpASZjFzAOWMzu4GHnBH/owI1gdNQRz49M8cjIbZHmyvoUrAsoLggqlfkyyHyB/UyE2acIcmTiqtNczy2ShhfwSMBLVCDDBZZ3uMNBzOQP4ykaVNd8RWMMnJwW4hckUiZ80fC/LE3hJzgIzhaNgdt2ExQCJIr+kOYS1YY2MsKTuZPD8xsWJPvZDEg0fzW98MWqawFcRvehezDeOBDGA9VTZWLt2XNFcyYVV7DI+BaKEtrSgJhaMgFSp9i2XPdEWYP/ZSQ8SisUNIfCo8paT/NpEWfdp5m5PoUeKHT63iEyhsTtIJwFLLeLgP1UTTQe7JJJWSEB9ttv/Ho5usez0t92ns131JJulXo6dYkpOhch+ZMm6Y709eAnkUvAql/c2zd+sEfpO4NkGR8bOkNjnhNfhH1r/S3iAG79BqnZqEC2LvhWu/YBR4xH8VDZJoeFbAFZb0NuZ0ix8NlbSLgixqR44Ev7kU80K9v4/dbKKxoAoBhSFoRHOXFjnfLPdVFSBoegu3GA4my2kl71g88sGdJlFo9kP4IY1PzruGBjVgwP0DSZAVhdToWdb2EQmS3TU1iIwecdmSgNupHqJm+2tzfHvGIOqxWoUP9AOKxCjgg8woeVGX0IRvdbxtEK8tfA3r3qDtd1e2HRXLdmMJC9rI7Jl1yiodFOsOY7X1JkXHWp2Mo1ccFPEiHT4djSx9Q76bq4hMeI5Y2o1NIzkGiKM5sl/qU9il/SLJQeo6NvycR61Na4raB5bxmf1AzIoN0A9Y8XE2nqAsna6DV6rFFHYQraTaRt200IdHzJx5a/sCD+kMzQtMwtBQeNAJRqN5Ke0xQxFzv4j0ZNn0z8jPsKveC8SANQJ2sn2U74k8Sou6eoh1neCjxGXRVNXz6jfq0Ba/ioWemGmzDnkWjd4UWSLLH0lghfoFaSdekEFkrYu6Z0zqKNCRCypjt/C5brhxl37I+iqC0I6vtMY16XJ00YcprTlPESXcCtm8FW2hz5km90xZKq/Tbpf7oKmWMfM1XFjxIhni4XPuX4x/LRWPsd/X1KvsifRkvsrm1yGYD4uFdlnHu7TZbYIcy8dNxkzqWWZYRR7f4FdJr2gaNYE4SMllkqGTmWVbMF6zkD6pAOGvNxxKc5irFE2bQXDluszlm5yZoNh1ybKbTaQSau2jFATFnc5qQs4tX23ybkcQt3yV3v9FcuYDPaL7a35aUZ+Nbv09aZ3dU0IUUmiv2B8hCLeXTq1RITqpIaX5NhTw0WXj1WpETk/v4UObxK8dfOf21zH+xyrSP87adxruuZIVYJ1d/Hlyan13kyPHGPuIkBiSVlaagKc4XiJWRIIoUyjI+IorV+V/P5y8jXmVDOvN4Pp/HPQVOD49V8wajFcmCPpkzoRfeojtbx+ecMox1jT84nqOp5X6kyo0CtxESDfl9yxD/ooCXBnYapI7Mr+MPePzhmFAmFHGwjf/VM7/ynEYeLxnsjdmncfCQvH29ZdA+R1FL/1KLQXk7y+VPo3K3nwKfC/HkPP2JoqccI5OQZ4GvKXwMNpXtkVglZPoOWm3I5xDomkqM2C/HlCSk0qeoQTzRon48LLQzc96lLmJNUk3x7m9PnUx0P+fdHS9GQHSwTvnjrvlAPI1QqPl/PF5ZmtxkQ6gFhGlctIiThCUeZaIIGoCsU/gBKuYo3jHeMEK7ezRygMdBZlRpss2wl3R28XjI88vt7deX39nYmpjOUqzU7MV8B03hMU+DDju+qjfGsqlb991Df8Zj/KMgCbhb7SZT7NjWFcsHvQcPtCTmpmbzezFDjhXlQY4N46Gc+Y3NZlkCx1f2Gh7KsFqxffrd0XuGRtY4npWelmeC4NOwsB7a5ajfVtpf5AcRf8TzkLNiuhG0Zzx5m6IWtk9WB+LhzrfbrYV4iB1HHM3LSXUP8kcXfXzeoqM54gAlmX3xmHQnsszoEAQpgd8zeMOWnla1nVv9eGil+kDL+4CaA6vQodXfwVgRHup6x0J5QTysSHn/L+OhRC5V+RPhgTlDZZZMQq0Y6d8rPJgnrT+SF7xsCs3usUW+1VEsUEy+HUn6PkM8BG0taK43LvPHxtDk913jt1Xr0Z/gkRfvgTZB3YCaaolvZqyGKd1Cn05YXgx2CQeX57/IWuXF3rUCyozSh5qZzbHZM7qwJKPZHnyhvOziOC7lxQPam6sCD0tX+1kUNb2Fx6zR4OgfNnWS0jLrFPv3xhRvHhEefthohJDjgfzzXdm0nD8eIXxTV/GgChnoyU2oFzMld3skyT0hjEmFPrUvPswKjzleoPZ/yaqS9wt9igW1RFJ8OwDTVWMhrVyfYtWVPoVvDiRWtI23+nls08Z80OYiHsPRV4qWDbuO7GQMOz0zHfUzcoSRP+yZ72cdlBc59QPk0C/9krzsKUXzuJKwvaaMqEt4jNLxjoI6cfGwOXr7zdCZ5fwxo3F0wmMSpMhIm6p8KRCU3Nd5cLuTE/OnAg+NB4aRCyjQP9+OPAFxg3o9qeX2GK2HtKPlajjJvLG5KC59WfaJPOBM+UVR1TYUxwoFFDtJDgc0e79pfyWO/Yc/7VOkpHLTG7bl/AfxOF+z5Jy2uePkTHomUPCFdGIQ81rn2phDrso+tYb8GSWXrTGumCiy8jUOVOhfv6sqRJmT55vUIMHL9+jjRMWVEs43ZVI7+iFWB/gxa0o9yVsyfA8tH4oVoq9Vb5rQacVxqxUvB/oaP+hMP0bvbt/yVz6V1cXLlIix1pd0sLsseTqveFQWSn4baZrNcY+ckyrZyp9rozZvNBxenyxstMEYNxdBRNtLquuhMPnDNtnOP0VCrTtDqbNLQ6tSUpeJdhnVKyMX1/eVuH395E6dbbfTlwCUyYuecpivKFPObim8eCjmjWm5EVS4+cfr5cI85SoReehAubk8mpQ+ugcuwX//DnQ/UmWqJgxV0yQ6Fw3a+5aGrgZT4+occK3y8AZp5H6zVMWUVyIfUCA828pbXmvKHXGxmxfPd15VWVL5IF8nS8eNI50eN+44X31zoHQuScuDE/LIOQbzCiAXuouHQOk6P/PtWRqcqwrndVqaFGR7aMMynjMPwly9s17z4c9Fs3M7ZDi//eXnaWWq/O+H+INrh1+x/W490+R+UicOaXmQ39MPBFk3Ydy5/YgnaNP17apO+D7iiLQRpkmzXppOA+woIY99/X4LvKBKI5jWXOwqOYQR8MzD50hN3Kx/o2IiteMN/AZE8nZzt5YYeZKI/cSzcHBkW5mNTzJYNSkOECqmWSEwRbZorYVqav9lTYiHOtozUlmf2mOq+K7nqkEATauI5+VvoVKWXiM1S1c8Ly8f+tCHPvShD33oQx/60Ic+9KEPfehDH/rQhz70oQ996EMfeoLeMi7476UPHuf0BjzUmjagNr7Idz3i6e1SK7K7ztkyn7oEnHop8n1j1OYxQl0F9U1N/ZJQpL3WT7U/U031EiIyeXEaUeyQQ0sfqVlualqOMAzIl/xR+9Px6odqRwoocDtLktN+HL+Ftd+Ah3qrWVs93W5DQx5LkjwVl95+Iyh2EtJyXlIToQS4fgpaYNBPlM18N/TH0JgtPAc/IToAtANw/EbdNYdjLet8oOB1jMxV6Mq2NKIksUcNiSc82/Ucw9m6wnWF6drhwWzjzXjFcNpi6BpuW4mZ9D3fTfptmH638UTTGQnfXnkQjUzfMRdz8FYjY2R+OXVXnatf/yMFtGepsVosxn4UJs2mGzfc1TgI43BxcJ3YOUwX40NznCYrl2aWpcgOM2cebIORCV5igvTAt43AhiixkR98WGy3svXVaCTgjBPXh8TNkLnC9B3Vr/+ByPHmNPUWhrNaGU4wDmEmg5YfYBPGSeQtzC8zGvkmhF2aeDwNwVnBeOrDFjIbvClNdUqwqcmQf7Qsas/E1JXCnx3A7c1cRM6eJwdwDm+pft0PpJ7CM4LDKnKaq+EhGY9ha+CrjcIADPvLmHm+HfqZbYwD3wVEQoZbWBx8GInMVXrkQCtWJm3+iXxtiNfTNnyNtzILnLDlhPizlf6/Q15IBZjTzBsbw3HkJ2GUuWFmBjPHDiH9crXmwVssZJQljmNi60SCQjVLzQACwEbz2mn+19YNZr4dzGb2mDCbBSKZISPNaKVIYguUFj6un97S314oSK2xc77QYPmH5GkORXd7WrXTvpUn778tyQ/eok/zHfk0qRZiLPYYJLujzNGXmppgz+vx8XYEKjdZaHmPLYutKyDfj4F8CzVjW+aX6685vEWfspXJayyCSqlU2wLmeXT5IozcL5dTENQcapXMqDBRi1fylGpZfJV7YzVnu1zVoW76H0O1KdKBLxL9AAAAAElFTkSuQmCC"/>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pic>
        <p:nvPicPr>
          <p:cNvPr id="2057" name="Picture 9"/>
          <p:cNvPicPr>
            <a:picLocks noChangeAspect="1" noChangeArrowheads="1"/>
          </p:cNvPicPr>
          <p:nvPr/>
        </p:nvPicPr>
        <p:blipFill>
          <a:blip r:embed="rId6"/>
          <a:srcRect/>
          <a:stretch>
            <a:fillRect/>
          </a:stretch>
        </p:blipFill>
        <p:spPr bwMode="auto">
          <a:xfrm>
            <a:off x="357158" y="4743456"/>
            <a:ext cx="1857388" cy="1328750"/>
          </a:xfrm>
          <a:prstGeom prst="rect">
            <a:avLst/>
          </a:prstGeom>
          <a:noFill/>
          <a:ln w="9525">
            <a:noFill/>
            <a:miter lim="800000"/>
            <a:headEnd/>
            <a:tailEnd/>
          </a:ln>
          <a:effectLst/>
        </p:spPr>
      </p:pic>
      <p:sp>
        <p:nvSpPr>
          <p:cNvPr id="2059" name="AutoShape 11" descr="Top Fuel Cell Stock Vectors, Illustrations &amp; Clip Art - iStock | Hydrogen fuel  cell, Fuel cell energy, Fuel cell car"/>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sp>
        <p:nvSpPr>
          <p:cNvPr id="2061" name="AutoShape 13" descr="200+ Battery Electrolyte Illustrations, Royalty-Free Vector Graphics &amp; Clip  Art - iStock"/>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pic>
        <p:nvPicPr>
          <p:cNvPr id="2062" name="Picture 14"/>
          <p:cNvPicPr>
            <a:picLocks noChangeAspect="1" noChangeArrowheads="1"/>
          </p:cNvPicPr>
          <p:nvPr/>
        </p:nvPicPr>
        <p:blipFill>
          <a:blip r:embed="rId7"/>
          <a:srcRect/>
          <a:stretch>
            <a:fillRect/>
          </a:stretch>
        </p:blipFill>
        <p:spPr bwMode="auto">
          <a:xfrm>
            <a:off x="4643438" y="1000108"/>
            <a:ext cx="1462088" cy="1285884"/>
          </a:xfrm>
          <a:prstGeom prst="rect">
            <a:avLst/>
          </a:prstGeom>
          <a:noFill/>
          <a:ln w="9525">
            <a:noFill/>
            <a:miter lim="800000"/>
            <a:headEnd/>
            <a:tailEnd/>
          </a:ln>
          <a:effectLst/>
        </p:spPr>
      </p:pic>
      <p:sp>
        <p:nvSpPr>
          <p:cNvPr id="2064" name="AutoShape 16" descr="Chemistry and principal components of a sodium-nickel chloride battery."/>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sp>
        <p:nvSpPr>
          <p:cNvPr id="2067" name="AutoShape 19" descr="240+ Sodium Ion Stock Photos, Pictures &amp; Royalty-Free Images - iStock | Cell"/>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pic>
        <p:nvPicPr>
          <p:cNvPr id="2069" name="Picture 21" descr="Sodium-ion (Na-ion) Battery A sodium-ion battery is a type of rechargeable  battery that uses sodium ions to store energy. It is a promising  alternative to Li-ion Stock Photo | Adobe Stock"/>
          <p:cNvPicPr>
            <a:picLocks noChangeAspect="1" noChangeArrowheads="1"/>
          </p:cNvPicPr>
          <p:nvPr/>
        </p:nvPicPr>
        <p:blipFill>
          <a:blip r:embed="rId8"/>
          <a:srcRect/>
          <a:stretch>
            <a:fillRect/>
          </a:stretch>
        </p:blipFill>
        <p:spPr bwMode="auto">
          <a:xfrm>
            <a:off x="285720" y="2857360"/>
            <a:ext cx="1571636" cy="1357458"/>
          </a:xfrm>
          <a:prstGeom prst="rect">
            <a:avLst/>
          </a:prstGeom>
          <a:noFill/>
        </p:spPr>
      </p:pic>
      <p:pic>
        <p:nvPicPr>
          <p:cNvPr id="2072" name="Picture 24" descr="Indian researchers create high capacity supercapacitor in miniature form -  The Week"/>
          <p:cNvPicPr>
            <a:picLocks noChangeAspect="1" noChangeArrowheads="1"/>
          </p:cNvPicPr>
          <p:nvPr/>
        </p:nvPicPr>
        <p:blipFill>
          <a:blip r:embed="rId9" cstate="print"/>
          <a:srcRect/>
          <a:stretch>
            <a:fillRect/>
          </a:stretch>
        </p:blipFill>
        <p:spPr bwMode="auto">
          <a:xfrm>
            <a:off x="2357422" y="4714884"/>
            <a:ext cx="1571636" cy="1285884"/>
          </a:xfrm>
          <a:prstGeom prst="rect">
            <a:avLst/>
          </a:prstGeom>
          <a:noFill/>
        </p:spPr>
      </p:pic>
      <p:pic>
        <p:nvPicPr>
          <p:cNvPr id="2074" name="Picture 26" descr="539 Nickel Metal Hydride Battery Images, Stock Photos &amp; Vectors |  Shutterstock"/>
          <p:cNvPicPr>
            <a:picLocks noChangeAspect="1" noChangeArrowheads="1"/>
          </p:cNvPicPr>
          <p:nvPr/>
        </p:nvPicPr>
        <p:blipFill>
          <a:blip r:embed="rId10"/>
          <a:srcRect/>
          <a:stretch>
            <a:fillRect/>
          </a:stretch>
        </p:blipFill>
        <p:spPr bwMode="auto">
          <a:xfrm>
            <a:off x="6858016" y="1000108"/>
            <a:ext cx="1571636" cy="1285884"/>
          </a:xfrm>
          <a:prstGeom prst="rect">
            <a:avLst/>
          </a:prstGeom>
          <a:noFill/>
        </p:spPr>
      </p:pic>
      <p:sp>
        <p:nvSpPr>
          <p:cNvPr id="2076" name="AutoShape 28" descr="504 Solid State Battery Images, Stock Photos, 3D objects, &amp; Vectors |  Shutterstock"/>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pic>
        <p:nvPicPr>
          <p:cNvPr id="2078" name="Picture 30" descr="504 Solid State Battery Images, Stock Photos, 3D objects, &amp; Vectors |  Shutterstock"/>
          <p:cNvPicPr>
            <a:picLocks noChangeAspect="1" noChangeArrowheads="1"/>
          </p:cNvPicPr>
          <p:nvPr/>
        </p:nvPicPr>
        <p:blipFill>
          <a:blip r:embed="rId11"/>
          <a:srcRect/>
          <a:stretch>
            <a:fillRect/>
          </a:stretch>
        </p:blipFill>
        <p:spPr bwMode="auto">
          <a:xfrm>
            <a:off x="2357422" y="2857360"/>
            <a:ext cx="1571636" cy="1357322"/>
          </a:xfrm>
          <a:prstGeom prst="rect">
            <a:avLst/>
          </a:prstGeom>
          <a:noFill/>
        </p:spPr>
      </p:pic>
      <p:sp>
        <p:nvSpPr>
          <p:cNvPr id="26" name="TextBox 25"/>
          <p:cNvSpPr txBox="1"/>
          <p:nvPr/>
        </p:nvSpPr>
        <p:spPr>
          <a:xfrm>
            <a:off x="214282" y="2357430"/>
            <a:ext cx="1643074" cy="338554"/>
          </a:xfrm>
          <a:prstGeom prst="rect">
            <a:avLst/>
          </a:prstGeom>
          <a:noFill/>
        </p:spPr>
        <p:txBody>
          <a:bodyPr wrap="square" rtlCol="0">
            <a:spAutoFit/>
          </a:bodyPr>
          <a:lstStyle/>
          <a:p>
            <a:pPr algn="ctr"/>
            <a:r>
              <a:rPr lang="en-IN" sz="1600" b="1" dirty="0" smtClean="0">
                <a:solidFill>
                  <a:srgbClr val="FFFF00"/>
                </a:solidFill>
                <a:latin typeface="Trebuchet MS" pitchFamily="34" charset="0"/>
              </a:rPr>
              <a:t>Lead-Acid </a:t>
            </a:r>
          </a:p>
        </p:txBody>
      </p:sp>
      <p:sp>
        <p:nvSpPr>
          <p:cNvPr id="27" name="TextBox 26"/>
          <p:cNvSpPr txBox="1"/>
          <p:nvPr/>
        </p:nvSpPr>
        <p:spPr>
          <a:xfrm>
            <a:off x="2285984" y="2357430"/>
            <a:ext cx="1643074" cy="369332"/>
          </a:xfrm>
          <a:prstGeom prst="rect">
            <a:avLst/>
          </a:prstGeom>
          <a:noFill/>
        </p:spPr>
        <p:txBody>
          <a:bodyPr wrap="square" rtlCol="0">
            <a:spAutoFit/>
          </a:bodyPr>
          <a:lstStyle/>
          <a:p>
            <a:pPr algn="ctr"/>
            <a:r>
              <a:rPr lang="en-IN" b="1" dirty="0" smtClean="0">
                <a:solidFill>
                  <a:srgbClr val="FFFF00"/>
                </a:solidFill>
                <a:latin typeface="Trebuchet MS" pitchFamily="34" charset="0"/>
              </a:rPr>
              <a:t>Lithium-ion</a:t>
            </a:r>
          </a:p>
        </p:txBody>
      </p:sp>
      <p:sp>
        <p:nvSpPr>
          <p:cNvPr id="28" name="TextBox 27"/>
          <p:cNvSpPr txBox="1"/>
          <p:nvPr/>
        </p:nvSpPr>
        <p:spPr>
          <a:xfrm>
            <a:off x="6286512" y="2345288"/>
            <a:ext cx="2571768" cy="369332"/>
          </a:xfrm>
          <a:prstGeom prst="rect">
            <a:avLst/>
          </a:prstGeom>
          <a:noFill/>
        </p:spPr>
        <p:txBody>
          <a:bodyPr wrap="square" rtlCol="0">
            <a:spAutoFit/>
          </a:bodyPr>
          <a:lstStyle/>
          <a:p>
            <a:pPr algn="ctr" fontAlgn="base"/>
            <a:r>
              <a:rPr lang="en-IN" b="1" dirty="0" smtClean="0">
                <a:solidFill>
                  <a:srgbClr val="FFFF00"/>
                </a:solidFill>
                <a:latin typeface="Trebuchet MS" pitchFamily="34" charset="0"/>
              </a:rPr>
              <a:t>Nickel-Metal Hydride</a:t>
            </a:r>
          </a:p>
        </p:txBody>
      </p:sp>
      <p:sp>
        <p:nvSpPr>
          <p:cNvPr id="29" name="TextBox 28"/>
          <p:cNvSpPr txBox="1"/>
          <p:nvPr/>
        </p:nvSpPr>
        <p:spPr>
          <a:xfrm>
            <a:off x="4643438" y="2357430"/>
            <a:ext cx="1500198" cy="369332"/>
          </a:xfrm>
          <a:prstGeom prst="rect">
            <a:avLst/>
          </a:prstGeom>
          <a:noFill/>
        </p:spPr>
        <p:txBody>
          <a:bodyPr wrap="square" rtlCol="0">
            <a:spAutoFit/>
          </a:bodyPr>
          <a:lstStyle/>
          <a:p>
            <a:pPr algn="ctr" fontAlgn="base"/>
            <a:r>
              <a:rPr lang="en-IN" b="1" dirty="0" smtClean="0">
                <a:solidFill>
                  <a:srgbClr val="FFFF00"/>
                </a:solidFill>
                <a:latin typeface="Trebuchet MS" pitchFamily="34" charset="0"/>
              </a:rPr>
              <a:t>Fuel Cell</a:t>
            </a:r>
          </a:p>
        </p:txBody>
      </p:sp>
      <p:sp>
        <p:nvSpPr>
          <p:cNvPr id="30" name="TextBox 29"/>
          <p:cNvSpPr txBox="1"/>
          <p:nvPr/>
        </p:nvSpPr>
        <p:spPr>
          <a:xfrm>
            <a:off x="285720" y="4254289"/>
            <a:ext cx="1571636" cy="369332"/>
          </a:xfrm>
          <a:prstGeom prst="rect">
            <a:avLst/>
          </a:prstGeom>
          <a:noFill/>
        </p:spPr>
        <p:txBody>
          <a:bodyPr wrap="square" rtlCol="0">
            <a:spAutoFit/>
          </a:bodyPr>
          <a:lstStyle/>
          <a:p>
            <a:pPr algn="ctr"/>
            <a:r>
              <a:rPr lang="en-IN" b="1" dirty="0" smtClean="0">
                <a:solidFill>
                  <a:srgbClr val="FFFF00"/>
                </a:solidFill>
                <a:latin typeface="Trebuchet MS" pitchFamily="34" charset="0"/>
              </a:rPr>
              <a:t>Sodium-Ion</a:t>
            </a:r>
            <a:endParaRPr lang="en-IN" dirty="0">
              <a:solidFill>
                <a:srgbClr val="FFFF00"/>
              </a:solidFill>
            </a:endParaRPr>
          </a:p>
        </p:txBody>
      </p:sp>
      <p:sp>
        <p:nvSpPr>
          <p:cNvPr id="31" name="TextBox 30"/>
          <p:cNvSpPr txBox="1"/>
          <p:nvPr/>
        </p:nvSpPr>
        <p:spPr>
          <a:xfrm>
            <a:off x="2214546" y="4274114"/>
            <a:ext cx="1714512" cy="369332"/>
          </a:xfrm>
          <a:prstGeom prst="rect">
            <a:avLst/>
          </a:prstGeom>
          <a:noFill/>
        </p:spPr>
        <p:txBody>
          <a:bodyPr wrap="square" rtlCol="0">
            <a:spAutoFit/>
          </a:bodyPr>
          <a:lstStyle/>
          <a:p>
            <a:pPr algn="ctr"/>
            <a:r>
              <a:rPr lang="en-IN" b="1" dirty="0" smtClean="0">
                <a:solidFill>
                  <a:srgbClr val="FFFF00"/>
                </a:solidFill>
                <a:latin typeface="Trebuchet MS" pitchFamily="34" charset="0"/>
              </a:rPr>
              <a:t>Solid-State</a:t>
            </a:r>
            <a:endParaRPr lang="en-IN" dirty="0">
              <a:solidFill>
                <a:srgbClr val="FFFF00"/>
              </a:solidFill>
              <a:latin typeface="Trebuchet MS" pitchFamily="34" charset="0"/>
            </a:endParaRPr>
          </a:p>
        </p:txBody>
      </p:sp>
      <p:sp>
        <p:nvSpPr>
          <p:cNvPr id="32" name="TextBox 31"/>
          <p:cNvSpPr txBox="1"/>
          <p:nvPr/>
        </p:nvSpPr>
        <p:spPr>
          <a:xfrm>
            <a:off x="0" y="6072206"/>
            <a:ext cx="2357422" cy="369332"/>
          </a:xfrm>
          <a:prstGeom prst="rect">
            <a:avLst/>
          </a:prstGeom>
          <a:noFill/>
        </p:spPr>
        <p:txBody>
          <a:bodyPr wrap="square" rtlCol="0">
            <a:spAutoFit/>
          </a:bodyPr>
          <a:lstStyle/>
          <a:p>
            <a:pPr algn="ctr"/>
            <a:r>
              <a:rPr lang="en-IN" b="1" dirty="0" smtClean="0">
                <a:solidFill>
                  <a:srgbClr val="FFFF00"/>
                </a:solidFill>
                <a:latin typeface="Trebuchet MS" pitchFamily="34" charset="0"/>
              </a:rPr>
              <a:t>Super Capacitors</a:t>
            </a:r>
            <a:endParaRPr lang="en-IN" dirty="0">
              <a:solidFill>
                <a:srgbClr val="FFFF00"/>
              </a:solidFill>
              <a:latin typeface="Trebuchet MS" pitchFamily="34" charset="0"/>
            </a:endParaRPr>
          </a:p>
        </p:txBody>
      </p:sp>
      <p:sp>
        <p:nvSpPr>
          <p:cNvPr id="33" name="TextBox 32"/>
          <p:cNvSpPr txBox="1"/>
          <p:nvPr/>
        </p:nvSpPr>
        <p:spPr>
          <a:xfrm>
            <a:off x="2143108" y="6072206"/>
            <a:ext cx="2000264" cy="369332"/>
          </a:xfrm>
          <a:prstGeom prst="rect">
            <a:avLst/>
          </a:prstGeom>
          <a:noFill/>
        </p:spPr>
        <p:txBody>
          <a:bodyPr wrap="square" rtlCol="0">
            <a:spAutoFit/>
          </a:bodyPr>
          <a:lstStyle/>
          <a:p>
            <a:pPr algn="ctr"/>
            <a:r>
              <a:rPr lang="en-IN" b="1" dirty="0" smtClean="0">
                <a:solidFill>
                  <a:srgbClr val="FFFF00"/>
                </a:solidFill>
                <a:latin typeface="Trebuchet MS" pitchFamily="34" charset="0"/>
              </a:rPr>
              <a:t>Ultra Capacitors</a:t>
            </a:r>
            <a:endParaRPr lang="en-IN" dirty="0">
              <a:solidFill>
                <a:srgbClr val="FFFF00"/>
              </a:solidFill>
              <a:latin typeface="Trebuchet MS" pitchFamily="34" charset="0"/>
            </a:endParaRPr>
          </a:p>
        </p:txBody>
      </p:sp>
      <p:pic>
        <p:nvPicPr>
          <p:cNvPr id="36" name="Picture 6" descr="Exide 150 AH 12 Volt Tall Tubular Gel Batteries"/>
          <p:cNvPicPr>
            <a:picLocks noChangeAspect="1" noChangeArrowheads="1"/>
          </p:cNvPicPr>
          <p:nvPr/>
        </p:nvPicPr>
        <p:blipFill>
          <a:blip r:embed="rId12"/>
          <a:srcRect/>
          <a:stretch>
            <a:fillRect/>
          </a:stretch>
        </p:blipFill>
        <p:spPr bwMode="auto">
          <a:xfrm>
            <a:off x="4572000" y="2857360"/>
            <a:ext cx="1500198" cy="1357322"/>
          </a:xfrm>
          <a:prstGeom prst="rect">
            <a:avLst/>
          </a:prstGeom>
          <a:noFill/>
        </p:spPr>
      </p:pic>
      <p:sp>
        <p:nvSpPr>
          <p:cNvPr id="37" name="TextBox 36"/>
          <p:cNvSpPr txBox="1"/>
          <p:nvPr/>
        </p:nvSpPr>
        <p:spPr>
          <a:xfrm>
            <a:off x="4500562" y="4304892"/>
            <a:ext cx="1643074" cy="338554"/>
          </a:xfrm>
          <a:prstGeom prst="rect">
            <a:avLst/>
          </a:prstGeom>
          <a:noFill/>
        </p:spPr>
        <p:txBody>
          <a:bodyPr wrap="square" rtlCol="0">
            <a:spAutoFit/>
          </a:bodyPr>
          <a:lstStyle/>
          <a:p>
            <a:pPr algn="ctr"/>
            <a:r>
              <a:rPr lang="en-IN" sz="1600" b="1" dirty="0" smtClean="0">
                <a:solidFill>
                  <a:srgbClr val="FFFF00"/>
                </a:solidFill>
                <a:latin typeface="Trebuchet MS" pitchFamily="34" charset="0"/>
                <a:cs typeface="Arial" pitchFamily="34" charset="0"/>
              </a:rPr>
              <a:t>GEL LEAD ACID</a:t>
            </a:r>
            <a:endParaRPr lang="en-IN" sz="1600" b="1" dirty="0">
              <a:solidFill>
                <a:srgbClr val="FFFF00"/>
              </a:solidFill>
              <a:latin typeface="Trebuchet MS" pitchFamily="34" charset="0"/>
              <a:cs typeface="Arial" pitchFamily="34" charset="0"/>
            </a:endParaRPr>
          </a:p>
        </p:txBody>
      </p:sp>
      <p:sp>
        <p:nvSpPr>
          <p:cNvPr id="38" name="TextBox 37"/>
          <p:cNvSpPr txBox="1"/>
          <p:nvPr/>
        </p:nvSpPr>
        <p:spPr>
          <a:xfrm>
            <a:off x="6357950" y="4304892"/>
            <a:ext cx="2643174" cy="338554"/>
          </a:xfrm>
          <a:prstGeom prst="rect">
            <a:avLst/>
          </a:prstGeom>
          <a:noFill/>
        </p:spPr>
        <p:txBody>
          <a:bodyPr wrap="square" rtlCol="0">
            <a:spAutoFit/>
          </a:bodyPr>
          <a:lstStyle/>
          <a:p>
            <a:pPr algn="ctr"/>
            <a:r>
              <a:rPr lang="en-IN" sz="1600" b="1" dirty="0" smtClean="0">
                <a:solidFill>
                  <a:srgbClr val="FFFF00"/>
                </a:solidFill>
                <a:latin typeface="Trebuchet MS" pitchFamily="34" charset="0"/>
                <a:cs typeface="Arial" pitchFamily="34" charset="0"/>
              </a:rPr>
              <a:t>ABSORBENT GLASS MAT</a:t>
            </a:r>
            <a:endParaRPr lang="en-IN" sz="1600" b="1" dirty="0">
              <a:solidFill>
                <a:srgbClr val="FFFF00"/>
              </a:solidFill>
              <a:latin typeface="Trebuchet MS" pitchFamily="34" charset="0"/>
              <a:cs typeface="Arial" pitchFamily="34" charset="0"/>
            </a:endParaRPr>
          </a:p>
        </p:txBody>
      </p:sp>
      <p:pic>
        <p:nvPicPr>
          <p:cNvPr id="39" name="Picture 10" descr="Exide Start Stop AGM Battery"/>
          <p:cNvPicPr>
            <a:picLocks noChangeAspect="1" noChangeArrowheads="1"/>
          </p:cNvPicPr>
          <p:nvPr/>
        </p:nvPicPr>
        <p:blipFill>
          <a:blip r:embed="rId13"/>
          <a:srcRect/>
          <a:stretch>
            <a:fillRect/>
          </a:stretch>
        </p:blipFill>
        <p:spPr bwMode="auto">
          <a:xfrm>
            <a:off x="6858016" y="2857496"/>
            <a:ext cx="1500198" cy="1357322"/>
          </a:xfrm>
          <a:prstGeom prst="rect">
            <a:avLst/>
          </a:prstGeom>
          <a:noFill/>
        </p:spPr>
      </p:pic>
      <p:sp>
        <p:nvSpPr>
          <p:cNvPr id="63490" name="AutoShape 2" descr="Battrixx launches dual power EV smart batteries | Autocar Professional"/>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pic>
        <p:nvPicPr>
          <p:cNvPr id="63492" name="Picture 4" descr="https://cdni.autocarindia.com/utils/imageresizer.ashx?n=http://img.haymarketsac.in/autocarpro/0986f50e-d55b-4db7-9f0b-01691fecadf9.png&amp;w=750&amp;h=490&amp;q=75&amp;c=1"/>
          <p:cNvPicPr>
            <a:picLocks noChangeAspect="1" noChangeArrowheads="1"/>
          </p:cNvPicPr>
          <p:nvPr/>
        </p:nvPicPr>
        <p:blipFill>
          <a:blip r:embed="rId14" cstate="print"/>
          <a:srcRect/>
          <a:stretch>
            <a:fillRect/>
          </a:stretch>
        </p:blipFill>
        <p:spPr bwMode="auto">
          <a:xfrm>
            <a:off x="4572000" y="4714884"/>
            <a:ext cx="1500198" cy="1213494"/>
          </a:xfrm>
          <a:prstGeom prst="rect">
            <a:avLst/>
          </a:prstGeom>
          <a:noFill/>
        </p:spPr>
      </p:pic>
      <p:sp>
        <p:nvSpPr>
          <p:cNvPr id="40" name="TextBox 39"/>
          <p:cNvSpPr txBox="1"/>
          <p:nvPr/>
        </p:nvSpPr>
        <p:spPr>
          <a:xfrm>
            <a:off x="4429124" y="6072206"/>
            <a:ext cx="1714512" cy="369332"/>
          </a:xfrm>
          <a:prstGeom prst="rect">
            <a:avLst/>
          </a:prstGeom>
          <a:noFill/>
        </p:spPr>
        <p:txBody>
          <a:bodyPr wrap="square" rtlCol="0">
            <a:spAutoFit/>
          </a:bodyPr>
          <a:lstStyle/>
          <a:p>
            <a:pPr algn="ctr"/>
            <a:r>
              <a:rPr lang="en-IN" b="1" dirty="0" smtClean="0">
                <a:solidFill>
                  <a:srgbClr val="FFFF00"/>
                </a:solidFill>
                <a:latin typeface="Trebuchet MS" pitchFamily="34" charset="0"/>
              </a:rPr>
              <a:t>Smart Battery</a:t>
            </a:r>
            <a:endParaRPr lang="en-IN" dirty="0">
              <a:solidFill>
                <a:srgbClr val="FFFF00"/>
              </a:solidFill>
              <a:latin typeface="Trebuchet MS" pitchFamily="34" charset="0"/>
            </a:endParaRPr>
          </a:p>
        </p:txBody>
      </p:sp>
      <p:pic>
        <p:nvPicPr>
          <p:cNvPr id="63494" name="Picture 6" descr="5KW Vanadium Redox Flow Battery Energy Storage System For ..."/>
          <p:cNvPicPr>
            <a:picLocks noChangeAspect="1" noChangeArrowheads="1"/>
          </p:cNvPicPr>
          <p:nvPr/>
        </p:nvPicPr>
        <p:blipFill>
          <a:blip r:embed="rId15"/>
          <a:srcRect/>
          <a:stretch>
            <a:fillRect/>
          </a:stretch>
        </p:blipFill>
        <p:spPr bwMode="auto">
          <a:xfrm>
            <a:off x="6858016" y="4714875"/>
            <a:ext cx="1571636" cy="1214455"/>
          </a:xfrm>
          <a:prstGeom prst="rect">
            <a:avLst/>
          </a:prstGeom>
          <a:noFill/>
        </p:spPr>
      </p:pic>
      <p:sp>
        <p:nvSpPr>
          <p:cNvPr id="41" name="TextBox 40"/>
          <p:cNvSpPr txBox="1"/>
          <p:nvPr/>
        </p:nvSpPr>
        <p:spPr>
          <a:xfrm>
            <a:off x="6715140" y="6072206"/>
            <a:ext cx="1714512" cy="369332"/>
          </a:xfrm>
          <a:prstGeom prst="rect">
            <a:avLst/>
          </a:prstGeom>
          <a:noFill/>
        </p:spPr>
        <p:txBody>
          <a:bodyPr wrap="square" rtlCol="0">
            <a:spAutoFit/>
          </a:bodyPr>
          <a:lstStyle/>
          <a:p>
            <a:pPr algn="ctr"/>
            <a:r>
              <a:rPr lang="en-IN" b="1" dirty="0" err="1" smtClean="0">
                <a:solidFill>
                  <a:srgbClr val="FFFF00"/>
                </a:solidFill>
                <a:latin typeface="Trebuchet MS" pitchFamily="34" charset="0"/>
              </a:rPr>
              <a:t>Redox</a:t>
            </a:r>
            <a:r>
              <a:rPr lang="en-IN" b="1" dirty="0" smtClean="0">
                <a:solidFill>
                  <a:srgbClr val="FFFF00"/>
                </a:solidFill>
                <a:latin typeface="Trebuchet MS" pitchFamily="34" charset="0"/>
              </a:rPr>
              <a:t> Battery</a:t>
            </a:r>
            <a:endParaRPr lang="en-IN" dirty="0">
              <a:solidFill>
                <a:srgbClr val="FFFF00"/>
              </a:solidFill>
              <a:latin typeface="Trebuchet MS" pitchFamily="34" charset="0"/>
            </a:endParaRPr>
          </a:p>
        </p:txBody>
      </p:sp>
      <p:sp>
        <p:nvSpPr>
          <p:cNvPr id="42" name="TextBox 41"/>
          <p:cNvSpPr txBox="1"/>
          <p:nvPr/>
        </p:nvSpPr>
        <p:spPr>
          <a:xfrm>
            <a:off x="-22224" y="-23178"/>
            <a:ext cx="9166224" cy="523220"/>
          </a:xfrm>
          <a:prstGeom prst="rect">
            <a:avLst/>
          </a:prstGeom>
          <a:noFill/>
        </p:spPr>
        <p:txBody>
          <a:bodyPr wrap="square" rtlCol="0">
            <a:spAutoFit/>
          </a:bodyPr>
          <a:lstStyle/>
          <a:p>
            <a:pPr algn="ctr"/>
            <a:r>
              <a:rPr lang="en-IN" sz="2800" b="1" dirty="0" smtClean="0">
                <a:solidFill>
                  <a:srgbClr val="00FF00"/>
                </a:solidFill>
                <a:effectLst/>
                <a:latin typeface="Trebuchet MS" pitchFamily="34" charset="0"/>
              </a:rPr>
              <a:t>We have alternate fuels, don’t have alternate future </a:t>
            </a:r>
            <a:endParaRPr lang="en-IN" sz="2800" b="1" dirty="0">
              <a:solidFill>
                <a:srgbClr val="00FF00"/>
              </a:solidFill>
              <a:latin typeface="Trebuchet MS" pitchFamily="34" charset="0"/>
            </a:endParaRPr>
          </a:p>
        </p:txBody>
      </p:sp>
    </p:spTree>
    <p:extLst>
      <p:ext uri="{BB962C8B-B14F-4D97-AF65-F5344CB8AC3E}">
        <p14:creationId xmlns:p14="http://schemas.microsoft.com/office/powerpoint/2010/main" xmlns="" val="2671096334"/>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0"/>
            <a:ext cx="9144002" cy="68517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5" name="Rectangle 1"/>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charset="0"/>
              <a:cs typeface="Arial" charset="0"/>
            </a:endParaRPr>
          </a:p>
        </p:txBody>
      </p:sp>
      <p:sp>
        <p:nvSpPr>
          <p:cNvPr id="11" name="Rectangle 10"/>
          <p:cNvSpPr/>
          <p:nvPr/>
        </p:nvSpPr>
        <p:spPr>
          <a:xfrm>
            <a:off x="-1" y="0"/>
            <a:ext cx="9144002" cy="6858000"/>
          </a:xfrm>
          <a:prstGeom prst="rect">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IN" dirty="0"/>
          </a:p>
        </p:txBody>
      </p:sp>
      <p:sp>
        <p:nvSpPr>
          <p:cNvPr id="14" name="TextBox 13"/>
          <p:cNvSpPr txBox="1"/>
          <p:nvPr/>
        </p:nvSpPr>
        <p:spPr>
          <a:xfrm>
            <a:off x="0" y="428604"/>
            <a:ext cx="9144000" cy="523220"/>
          </a:xfrm>
          <a:prstGeom prst="rect">
            <a:avLst/>
          </a:prstGeom>
          <a:noFill/>
        </p:spPr>
        <p:txBody>
          <a:bodyPr wrap="square" rtlCol="0">
            <a:spAutoFit/>
          </a:bodyPr>
          <a:lstStyle/>
          <a:p>
            <a:pPr algn="ctr"/>
            <a:r>
              <a:rPr lang="en-IN" sz="2800" b="1" u="sng" dirty="0" smtClean="0">
                <a:solidFill>
                  <a:srgbClr val="FFC000"/>
                </a:solidFill>
                <a:latin typeface="Trebuchet MS" pitchFamily="34" charset="0"/>
              </a:rPr>
              <a:t>BATTERY TYPES (Lithium, Nickel based etc)</a:t>
            </a:r>
            <a:endParaRPr lang="en-IN" sz="2800" b="1" dirty="0">
              <a:solidFill>
                <a:srgbClr val="FFC000"/>
              </a:solidFill>
              <a:latin typeface="Trebuchet MS" pitchFamily="34" charset="0"/>
            </a:endParaRPr>
          </a:p>
        </p:txBody>
      </p:sp>
      <p:sp>
        <p:nvSpPr>
          <p:cNvPr id="65540" name="AutoShape 4" descr="Exide 150 Ah 12 Volt Tall Tubular Gel Batteries at Best Price in Ahmedabad  | Shah Patel &amp; Company"/>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sp>
        <p:nvSpPr>
          <p:cNvPr id="65544" name="AutoShape 8" descr="Absorbent Glass Mat - Zero Maintenance Batteries | Amaron"/>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pic>
        <p:nvPicPr>
          <p:cNvPr id="65548" name="Picture 12" descr="The role of nickel in EV battery manufacturing"/>
          <p:cNvPicPr>
            <a:picLocks noChangeAspect="1" noChangeArrowheads="1"/>
          </p:cNvPicPr>
          <p:nvPr/>
        </p:nvPicPr>
        <p:blipFill>
          <a:blip r:embed="rId4"/>
          <a:srcRect/>
          <a:stretch>
            <a:fillRect/>
          </a:stretch>
        </p:blipFill>
        <p:spPr bwMode="auto">
          <a:xfrm>
            <a:off x="714348" y="1357298"/>
            <a:ext cx="1500198" cy="1500198"/>
          </a:xfrm>
          <a:prstGeom prst="rect">
            <a:avLst/>
          </a:prstGeom>
          <a:noFill/>
        </p:spPr>
      </p:pic>
      <p:sp>
        <p:nvSpPr>
          <p:cNvPr id="18" name="TextBox 17"/>
          <p:cNvSpPr txBox="1"/>
          <p:nvPr/>
        </p:nvSpPr>
        <p:spPr>
          <a:xfrm>
            <a:off x="214282" y="1000108"/>
            <a:ext cx="2786050" cy="338554"/>
          </a:xfrm>
          <a:prstGeom prst="rect">
            <a:avLst/>
          </a:prstGeom>
          <a:noFill/>
        </p:spPr>
        <p:txBody>
          <a:bodyPr wrap="square" rtlCol="0">
            <a:spAutoFit/>
          </a:bodyPr>
          <a:lstStyle/>
          <a:p>
            <a:pPr algn="ctr"/>
            <a:r>
              <a:rPr lang="en-IN" sz="1600" b="1" dirty="0" smtClean="0">
                <a:solidFill>
                  <a:srgbClr val="00FF00"/>
                </a:solidFill>
                <a:latin typeface="Trebuchet MS" pitchFamily="34" charset="0"/>
                <a:cs typeface="Arial" pitchFamily="34" charset="0"/>
              </a:rPr>
              <a:t>NICKEL BASED   BATTERIES</a:t>
            </a:r>
            <a:endParaRPr lang="en-IN" sz="1600" b="1" dirty="0">
              <a:solidFill>
                <a:srgbClr val="00FF00"/>
              </a:solidFill>
              <a:latin typeface="Trebuchet MS" pitchFamily="34" charset="0"/>
              <a:cs typeface="Arial" pitchFamily="34" charset="0"/>
            </a:endParaRPr>
          </a:p>
        </p:txBody>
      </p:sp>
      <p:sp>
        <p:nvSpPr>
          <p:cNvPr id="65550" name="AutoShape 14" descr="Electric Car Battery Life, Cost of Replacement, Recycling &amp; Leasing | EDF"/>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pic>
        <p:nvPicPr>
          <p:cNvPr id="65552" name="Picture 16" descr="Electric Car Battery Life, Cost of Replacement, Recycling &amp; Leasing | EDF"/>
          <p:cNvPicPr>
            <a:picLocks noChangeAspect="1" noChangeArrowheads="1"/>
          </p:cNvPicPr>
          <p:nvPr/>
        </p:nvPicPr>
        <p:blipFill>
          <a:blip r:embed="rId5" cstate="print"/>
          <a:srcRect/>
          <a:stretch>
            <a:fillRect/>
          </a:stretch>
        </p:blipFill>
        <p:spPr bwMode="auto">
          <a:xfrm>
            <a:off x="3929058" y="1357298"/>
            <a:ext cx="1515012" cy="1500198"/>
          </a:xfrm>
          <a:prstGeom prst="rect">
            <a:avLst/>
          </a:prstGeom>
          <a:noFill/>
        </p:spPr>
      </p:pic>
      <p:sp>
        <p:nvSpPr>
          <p:cNvPr id="21" name="TextBox 20"/>
          <p:cNvSpPr txBox="1"/>
          <p:nvPr/>
        </p:nvSpPr>
        <p:spPr>
          <a:xfrm>
            <a:off x="3357554" y="1000108"/>
            <a:ext cx="2786082" cy="338554"/>
          </a:xfrm>
          <a:prstGeom prst="rect">
            <a:avLst/>
          </a:prstGeom>
          <a:noFill/>
        </p:spPr>
        <p:txBody>
          <a:bodyPr wrap="square" rtlCol="0">
            <a:spAutoFit/>
          </a:bodyPr>
          <a:lstStyle/>
          <a:p>
            <a:pPr algn="ctr"/>
            <a:r>
              <a:rPr lang="en-IN" sz="1600" b="1" dirty="0" smtClean="0">
                <a:solidFill>
                  <a:srgbClr val="00FF00"/>
                </a:solidFill>
                <a:latin typeface="Trebuchet MS" pitchFamily="34" charset="0"/>
                <a:cs typeface="Arial" pitchFamily="34" charset="0"/>
              </a:rPr>
              <a:t>LITHIUM ION BATTERIES</a:t>
            </a:r>
            <a:endParaRPr lang="en-IN" sz="1600" b="1" dirty="0">
              <a:solidFill>
                <a:srgbClr val="00FF00"/>
              </a:solidFill>
              <a:latin typeface="Trebuchet MS" pitchFamily="34" charset="0"/>
              <a:cs typeface="Arial" pitchFamily="34" charset="0"/>
            </a:endParaRPr>
          </a:p>
        </p:txBody>
      </p:sp>
      <p:sp>
        <p:nvSpPr>
          <p:cNvPr id="22" name="TextBox 21"/>
          <p:cNvSpPr txBox="1"/>
          <p:nvPr/>
        </p:nvSpPr>
        <p:spPr>
          <a:xfrm>
            <a:off x="242418" y="2943002"/>
            <a:ext cx="3429024" cy="1600438"/>
          </a:xfrm>
          <a:prstGeom prst="rect">
            <a:avLst/>
          </a:prstGeom>
          <a:noFill/>
        </p:spPr>
        <p:txBody>
          <a:bodyPr wrap="square" rtlCol="0">
            <a:spAutoFit/>
          </a:bodyPr>
          <a:lstStyle/>
          <a:p>
            <a:r>
              <a:rPr lang="en-IN" b="1" u="sng" dirty="0" smtClean="0">
                <a:solidFill>
                  <a:srgbClr val="FFC000"/>
                </a:solidFill>
                <a:latin typeface="Trebuchet MS" pitchFamily="34" charset="0"/>
              </a:rPr>
              <a:t>NICKEL BASED BATTERIES</a:t>
            </a:r>
          </a:p>
          <a:p>
            <a:r>
              <a:rPr lang="en-IN" sz="1600" b="1" dirty="0" smtClean="0">
                <a:solidFill>
                  <a:schemeClr val="bg1"/>
                </a:solidFill>
                <a:latin typeface="Trebuchet MS" pitchFamily="34" charset="0"/>
              </a:rPr>
              <a:t>Nickel-cadmium (</a:t>
            </a:r>
            <a:r>
              <a:rPr lang="en-IN" sz="1600" b="1" dirty="0" err="1" smtClean="0">
                <a:solidFill>
                  <a:schemeClr val="bg1"/>
                </a:solidFill>
                <a:latin typeface="Trebuchet MS" pitchFamily="34" charset="0"/>
              </a:rPr>
              <a:t>NiCd</a:t>
            </a:r>
            <a:r>
              <a:rPr lang="en-IN" sz="1600" b="1" dirty="0" smtClean="0">
                <a:solidFill>
                  <a:schemeClr val="bg1"/>
                </a:solidFill>
                <a:latin typeface="Trebuchet MS" pitchFamily="34" charset="0"/>
              </a:rPr>
              <a:t>)</a:t>
            </a:r>
          </a:p>
          <a:p>
            <a:r>
              <a:rPr lang="en-IN" sz="1600" b="1" dirty="0" smtClean="0">
                <a:solidFill>
                  <a:schemeClr val="bg1"/>
                </a:solidFill>
                <a:latin typeface="Trebuchet MS" pitchFamily="34" charset="0"/>
              </a:rPr>
              <a:t>Nickel-metal-hydride (</a:t>
            </a:r>
            <a:r>
              <a:rPr lang="en-IN" sz="1600" b="1" dirty="0" err="1" smtClean="0">
                <a:solidFill>
                  <a:schemeClr val="bg1"/>
                </a:solidFill>
                <a:latin typeface="Trebuchet MS" pitchFamily="34" charset="0"/>
              </a:rPr>
              <a:t>NiMH</a:t>
            </a:r>
            <a:r>
              <a:rPr lang="en-IN" sz="1600" b="1" dirty="0" smtClean="0">
                <a:solidFill>
                  <a:schemeClr val="bg1"/>
                </a:solidFill>
                <a:latin typeface="Trebuchet MS" pitchFamily="34" charset="0"/>
              </a:rPr>
              <a:t>)</a:t>
            </a:r>
          </a:p>
          <a:p>
            <a:r>
              <a:rPr lang="en-IN" sz="1600" b="1" dirty="0" smtClean="0">
                <a:solidFill>
                  <a:schemeClr val="bg1"/>
                </a:solidFill>
                <a:latin typeface="Trebuchet MS" pitchFamily="34" charset="0"/>
              </a:rPr>
              <a:t>Nickel-iron (</a:t>
            </a:r>
            <a:r>
              <a:rPr lang="en-IN" sz="1600" b="1" dirty="0" err="1" smtClean="0">
                <a:solidFill>
                  <a:schemeClr val="bg1"/>
                </a:solidFill>
                <a:latin typeface="Trebuchet MS" pitchFamily="34" charset="0"/>
              </a:rPr>
              <a:t>NiFe</a:t>
            </a:r>
            <a:r>
              <a:rPr lang="en-IN" sz="1600" b="1" dirty="0" smtClean="0">
                <a:solidFill>
                  <a:schemeClr val="bg1"/>
                </a:solidFill>
                <a:latin typeface="Trebuchet MS" pitchFamily="34" charset="0"/>
              </a:rPr>
              <a:t>)</a:t>
            </a:r>
          </a:p>
          <a:p>
            <a:r>
              <a:rPr lang="en-IN" sz="1600" b="1" dirty="0" smtClean="0">
                <a:solidFill>
                  <a:schemeClr val="bg1"/>
                </a:solidFill>
                <a:latin typeface="Trebuchet MS" pitchFamily="34" charset="0"/>
              </a:rPr>
              <a:t>Nickel-zinc (</a:t>
            </a:r>
            <a:r>
              <a:rPr lang="en-IN" sz="1600" b="1" dirty="0" err="1" smtClean="0">
                <a:solidFill>
                  <a:schemeClr val="bg1"/>
                </a:solidFill>
                <a:latin typeface="Trebuchet MS" pitchFamily="34" charset="0"/>
              </a:rPr>
              <a:t>NiZn</a:t>
            </a:r>
            <a:r>
              <a:rPr lang="en-IN" sz="1600" b="1" dirty="0" smtClean="0">
                <a:solidFill>
                  <a:schemeClr val="bg1"/>
                </a:solidFill>
                <a:latin typeface="Trebuchet MS" pitchFamily="34" charset="0"/>
              </a:rPr>
              <a:t>)</a:t>
            </a:r>
          </a:p>
          <a:p>
            <a:r>
              <a:rPr lang="en-IN" sz="1600" b="1" dirty="0" smtClean="0">
                <a:solidFill>
                  <a:schemeClr val="bg1"/>
                </a:solidFill>
                <a:latin typeface="Trebuchet MS" pitchFamily="34" charset="0"/>
              </a:rPr>
              <a:t>Nickel-hydrogen (</a:t>
            </a:r>
            <a:r>
              <a:rPr lang="en-IN" sz="1600" b="1" dirty="0" err="1" smtClean="0">
                <a:solidFill>
                  <a:schemeClr val="bg1"/>
                </a:solidFill>
                <a:latin typeface="Trebuchet MS" pitchFamily="34" charset="0"/>
              </a:rPr>
              <a:t>NiH</a:t>
            </a:r>
            <a:r>
              <a:rPr lang="en-IN" sz="1600" b="1" dirty="0" smtClean="0">
                <a:solidFill>
                  <a:schemeClr val="bg1"/>
                </a:solidFill>
                <a:latin typeface="Trebuchet MS" pitchFamily="34" charset="0"/>
              </a:rPr>
              <a:t>)</a:t>
            </a:r>
          </a:p>
        </p:txBody>
      </p:sp>
      <p:sp>
        <p:nvSpPr>
          <p:cNvPr id="23" name="TextBox 22"/>
          <p:cNvSpPr txBox="1"/>
          <p:nvPr/>
        </p:nvSpPr>
        <p:spPr>
          <a:xfrm>
            <a:off x="3429024" y="2928934"/>
            <a:ext cx="5929322" cy="1600438"/>
          </a:xfrm>
          <a:prstGeom prst="rect">
            <a:avLst/>
          </a:prstGeom>
          <a:noFill/>
        </p:spPr>
        <p:txBody>
          <a:bodyPr wrap="square" rtlCol="0">
            <a:spAutoFit/>
          </a:bodyPr>
          <a:lstStyle/>
          <a:p>
            <a:r>
              <a:rPr lang="en-IN" b="1" u="sng" dirty="0" smtClean="0">
                <a:solidFill>
                  <a:srgbClr val="FFC000"/>
                </a:solidFill>
                <a:latin typeface="Trebuchet MS" pitchFamily="34" charset="0"/>
              </a:rPr>
              <a:t>LITHIUM ION BASED BATTERIES</a:t>
            </a:r>
          </a:p>
          <a:p>
            <a:r>
              <a:rPr lang="en-IN" sz="1600" b="1" dirty="0" smtClean="0">
                <a:solidFill>
                  <a:schemeClr val="bg1"/>
                </a:solidFill>
                <a:latin typeface="Trebuchet MS" pitchFamily="34" charset="0"/>
              </a:rPr>
              <a:t>Lithium Cobalt Oxide(LiCoO</a:t>
            </a:r>
            <a:r>
              <a:rPr lang="en-IN" sz="1600" b="1" baseline="-25000" dirty="0" smtClean="0">
                <a:solidFill>
                  <a:schemeClr val="bg1"/>
                </a:solidFill>
                <a:latin typeface="Trebuchet MS" pitchFamily="34" charset="0"/>
              </a:rPr>
              <a:t>2</a:t>
            </a:r>
            <a:r>
              <a:rPr lang="en-IN" sz="1600" b="1" dirty="0" smtClean="0">
                <a:solidFill>
                  <a:schemeClr val="bg1"/>
                </a:solidFill>
                <a:latin typeface="Trebuchet MS" pitchFamily="34" charset="0"/>
              </a:rPr>
              <a:t>) — LCO</a:t>
            </a:r>
          </a:p>
          <a:p>
            <a:r>
              <a:rPr lang="pt-BR" sz="1600" b="1" dirty="0" smtClean="0">
                <a:solidFill>
                  <a:schemeClr val="bg1"/>
                </a:solidFill>
                <a:latin typeface="Trebuchet MS" pitchFamily="34" charset="0"/>
              </a:rPr>
              <a:t>Lithium Manganese Oxide (LiMn</a:t>
            </a:r>
            <a:r>
              <a:rPr lang="pt-BR" sz="1600" b="1" baseline="-25000" dirty="0" smtClean="0">
                <a:solidFill>
                  <a:schemeClr val="bg1"/>
                </a:solidFill>
                <a:latin typeface="Trebuchet MS" pitchFamily="34" charset="0"/>
              </a:rPr>
              <a:t>2</a:t>
            </a:r>
            <a:r>
              <a:rPr lang="pt-BR" sz="1600" b="1" dirty="0" smtClean="0">
                <a:solidFill>
                  <a:schemeClr val="bg1"/>
                </a:solidFill>
                <a:latin typeface="Trebuchet MS" pitchFamily="34" charset="0"/>
              </a:rPr>
              <a:t>O</a:t>
            </a:r>
            <a:r>
              <a:rPr lang="pt-BR" sz="1600" b="1" baseline="-25000" dirty="0" smtClean="0">
                <a:solidFill>
                  <a:schemeClr val="bg1"/>
                </a:solidFill>
                <a:latin typeface="Trebuchet MS" pitchFamily="34" charset="0"/>
              </a:rPr>
              <a:t>4</a:t>
            </a:r>
            <a:r>
              <a:rPr lang="pt-BR" sz="1600" b="1" dirty="0" smtClean="0">
                <a:solidFill>
                  <a:schemeClr val="bg1"/>
                </a:solidFill>
                <a:latin typeface="Trebuchet MS" pitchFamily="34" charset="0"/>
              </a:rPr>
              <a:t>) — LMO</a:t>
            </a:r>
          </a:p>
          <a:p>
            <a:r>
              <a:rPr lang="en-IN" sz="1600" b="1" dirty="0" smtClean="0">
                <a:solidFill>
                  <a:schemeClr val="bg1"/>
                </a:solidFill>
                <a:latin typeface="Trebuchet MS" pitchFamily="34" charset="0"/>
              </a:rPr>
              <a:t>Lithium Nickel Manganese Cobalt Oxide (LiNiMnCoO</a:t>
            </a:r>
            <a:r>
              <a:rPr lang="en-IN" sz="1600" b="1" baseline="-25000" dirty="0" smtClean="0">
                <a:solidFill>
                  <a:schemeClr val="bg1"/>
                </a:solidFill>
                <a:latin typeface="Trebuchet MS" pitchFamily="34" charset="0"/>
              </a:rPr>
              <a:t>2</a:t>
            </a:r>
            <a:r>
              <a:rPr lang="en-IN" sz="1600" b="1" dirty="0" smtClean="0">
                <a:solidFill>
                  <a:schemeClr val="bg1"/>
                </a:solidFill>
                <a:latin typeface="Trebuchet MS" pitchFamily="34" charset="0"/>
              </a:rPr>
              <a:t>)—NMC</a:t>
            </a:r>
          </a:p>
          <a:p>
            <a:r>
              <a:rPr lang="en-IN" sz="1600" b="1" dirty="0" smtClean="0">
                <a:solidFill>
                  <a:schemeClr val="bg1"/>
                </a:solidFill>
                <a:latin typeface="Trebuchet MS" pitchFamily="34" charset="0"/>
              </a:rPr>
              <a:t>Lithium Iron Phosphate(LiFePO</a:t>
            </a:r>
            <a:r>
              <a:rPr lang="en-IN" sz="1600" b="1" baseline="-25000" dirty="0" smtClean="0">
                <a:solidFill>
                  <a:schemeClr val="bg1"/>
                </a:solidFill>
                <a:latin typeface="Trebuchet MS" pitchFamily="34" charset="0"/>
              </a:rPr>
              <a:t>4</a:t>
            </a:r>
            <a:r>
              <a:rPr lang="en-IN" sz="1600" b="1" dirty="0" smtClean="0">
                <a:solidFill>
                  <a:schemeClr val="bg1"/>
                </a:solidFill>
                <a:latin typeface="Trebuchet MS" pitchFamily="34" charset="0"/>
              </a:rPr>
              <a:t>) — LFP</a:t>
            </a:r>
          </a:p>
          <a:p>
            <a:r>
              <a:rPr lang="en-IN" sz="1600" b="1" dirty="0" smtClean="0">
                <a:solidFill>
                  <a:schemeClr val="bg1"/>
                </a:solidFill>
                <a:latin typeface="Trebuchet MS" pitchFamily="34" charset="0"/>
              </a:rPr>
              <a:t>Lithium Nickel Cobalt </a:t>
            </a:r>
            <a:r>
              <a:rPr lang="en-IN" sz="1600" b="1" dirty="0" err="1" smtClean="0">
                <a:solidFill>
                  <a:schemeClr val="bg1"/>
                </a:solidFill>
                <a:latin typeface="Trebuchet MS" pitchFamily="34" charset="0"/>
              </a:rPr>
              <a:t>Aluminum</a:t>
            </a:r>
            <a:r>
              <a:rPr lang="en-IN" sz="1600" b="1" dirty="0" smtClean="0">
                <a:solidFill>
                  <a:schemeClr val="bg1"/>
                </a:solidFill>
                <a:latin typeface="Trebuchet MS" pitchFamily="34" charset="0"/>
              </a:rPr>
              <a:t> Oxide (LiNiCoAlO</a:t>
            </a:r>
            <a:r>
              <a:rPr lang="en-IN" sz="1600" b="1" baseline="-25000" dirty="0" smtClean="0">
                <a:solidFill>
                  <a:schemeClr val="bg1"/>
                </a:solidFill>
                <a:latin typeface="Trebuchet MS" pitchFamily="34" charset="0"/>
              </a:rPr>
              <a:t>2</a:t>
            </a:r>
            <a:r>
              <a:rPr lang="en-IN" sz="1600" b="1" dirty="0" smtClean="0">
                <a:solidFill>
                  <a:schemeClr val="bg1"/>
                </a:solidFill>
                <a:latin typeface="Trebuchet MS" pitchFamily="34" charset="0"/>
              </a:rPr>
              <a:t>) — NCA</a:t>
            </a:r>
            <a:endParaRPr lang="en-IN" sz="1600" b="1" dirty="0">
              <a:solidFill>
                <a:schemeClr val="bg1"/>
              </a:solidFill>
              <a:latin typeface="Trebuchet MS" pitchFamily="34" charset="0"/>
            </a:endParaRPr>
          </a:p>
        </p:txBody>
      </p:sp>
      <p:sp>
        <p:nvSpPr>
          <p:cNvPr id="24" name="TextBox 23"/>
          <p:cNvSpPr txBox="1"/>
          <p:nvPr/>
        </p:nvSpPr>
        <p:spPr>
          <a:xfrm>
            <a:off x="239156" y="4539435"/>
            <a:ext cx="3428992" cy="1846659"/>
          </a:xfrm>
          <a:prstGeom prst="rect">
            <a:avLst/>
          </a:prstGeom>
          <a:noFill/>
        </p:spPr>
        <p:txBody>
          <a:bodyPr wrap="square" rtlCol="0">
            <a:spAutoFit/>
          </a:bodyPr>
          <a:lstStyle/>
          <a:p>
            <a:r>
              <a:rPr lang="en-IN" b="1" u="sng" dirty="0" smtClean="0">
                <a:solidFill>
                  <a:srgbClr val="FFC000"/>
                </a:solidFill>
                <a:latin typeface="Trebuchet MS" pitchFamily="34" charset="0"/>
              </a:rPr>
              <a:t>FUTURE BATTERIES</a:t>
            </a:r>
          </a:p>
          <a:p>
            <a:r>
              <a:rPr lang="en-IN" sz="1600" b="1" dirty="0" smtClean="0">
                <a:solidFill>
                  <a:schemeClr val="bg1"/>
                </a:solidFill>
                <a:latin typeface="Trebuchet MS" pitchFamily="34" charset="0"/>
              </a:rPr>
              <a:t>Lithium-air (Li-air)</a:t>
            </a:r>
          </a:p>
          <a:p>
            <a:r>
              <a:rPr lang="en-IN" sz="1600" b="1" dirty="0" smtClean="0">
                <a:solidFill>
                  <a:schemeClr val="bg1"/>
                </a:solidFill>
                <a:latin typeface="Trebuchet MS" pitchFamily="34" charset="0"/>
              </a:rPr>
              <a:t>Lithium-metal (Li-metal)</a:t>
            </a:r>
          </a:p>
          <a:p>
            <a:r>
              <a:rPr lang="en-IN" sz="1600" b="1" dirty="0" smtClean="0">
                <a:solidFill>
                  <a:schemeClr val="bg1"/>
                </a:solidFill>
                <a:latin typeface="Trebuchet MS" pitchFamily="34" charset="0"/>
              </a:rPr>
              <a:t>Solid-state Lithium</a:t>
            </a:r>
          </a:p>
          <a:p>
            <a:r>
              <a:rPr lang="en-IN" sz="1600" b="1" dirty="0" smtClean="0">
                <a:solidFill>
                  <a:schemeClr val="bg1"/>
                </a:solidFill>
                <a:latin typeface="Trebuchet MS" pitchFamily="34" charset="0"/>
              </a:rPr>
              <a:t>Lithium-</a:t>
            </a:r>
            <a:r>
              <a:rPr lang="en-IN" sz="1600" b="1" dirty="0" err="1" smtClean="0">
                <a:solidFill>
                  <a:schemeClr val="bg1"/>
                </a:solidFill>
                <a:latin typeface="Trebuchet MS" pitchFamily="34" charset="0"/>
              </a:rPr>
              <a:t>Sulfur</a:t>
            </a:r>
            <a:r>
              <a:rPr lang="en-IN" sz="1600" b="1" dirty="0" smtClean="0">
                <a:solidFill>
                  <a:schemeClr val="bg1"/>
                </a:solidFill>
                <a:latin typeface="Trebuchet MS" pitchFamily="34" charset="0"/>
              </a:rPr>
              <a:t> (Li-S)</a:t>
            </a:r>
          </a:p>
          <a:p>
            <a:r>
              <a:rPr lang="en-IN" sz="1600" b="1" dirty="0" smtClean="0">
                <a:solidFill>
                  <a:schemeClr val="bg1"/>
                </a:solidFill>
                <a:latin typeface="Trebuchet MS" pitchFamily="34" charset="0"/>
              </a:rPr>
              <a:t>Sodium-ion (Na-ion)</a:t>
            </a:r>
          </a:p>
          <a:p>
            <a:r>
              <a:rPr lang="en-IN" sz="1600" b="1" dirty="0" smtClean="0">
                <a:solidFill>
                  <a:schemeClr val="bg1"/>
                </a:solidFill>
                <a:latin typeface="Trebuchet MS" pitchFamily="34" charset="0"/>
              </a:rPr>
              <a:t>Sodium-Nickel Chloride (Na-NiCl2)</a:t>
            </a:r>
            <a:endParaRPr lang="en-IN" sz="1600" b="1" dirty="0">
              <a:solidFill>
                <a:schemeClr val="bg1"/>
              </a:solidFill>
              <a:latin typeface="Trebuchet MS" pitchFamily="34" charset="0"/>
            </a:endParaRPr>
          </a:p>
        </p:txBody>
      </p:sp>
      <p:sp>
        <p:nvSpPr>
          <p:cNvPr id="25" name="TextBox 24"/>
          <p:cNvSpPr txBox="1"/>
          <p:nvPr/>
        </p:nvSpPr>
        <p:spPr>
          <a:xfrm>
            <a:off x="3439766" y="4524188"/>
            <a:ext cx="2928926" cy="861774"/>
          </a:xfrm>
          <a:prstGeom prst="rect">
            <a:avLst/>
          </a:prstGeom>
          <a:noFill/>
        </p:spPr>
        <p:txBody>
          <a:bodyPr wrap="square" rtlCol="0">
            <a:spAutoFit/>
          </a:bodyPr>
          <a:lstStyle/>
          <a:p>
            <a:r>
              <a:rPr lang="en-IN" b="1" u="sng" dirty="0" smtClean="0">
                <a:solidFill>
                  <a:srgbClr val="FFC000"/>
                </a:solidFill>
                <a:latin typeface="Trebuchet MS" pitchFamily="34" charset="0"/>
              </a:rPr>
              <a:t>SMART BATTERY</a:t>
            </a:r>
          </a:p>
          <a:p>
            <a:r>
              <a:rPr lang="en-IN" sz="1600" b="1" dirty="0" smtClean="0">
                <a:solidFill>
                  <a:schemeClr val="bg1"/>
                </a:solidFill>
                <a:latin typeface="Trebuchet MS" pitchFamily="34" charset="0"/>
              </a:rPr>
              <a:t>SINGLE WIRE BUS</a:t>
            </a:r>
          </a:p>
          <a:p>
            <a:r>
              <a:rPr lang="en-IN" sz="1600" b="1" dirty="0" smtClean="0">
                <a:solidFill>
                  <a:schemeClr val="bg1"/>
                </a:solidFill>
                <a:latin typeface="Trebuchet MS" pitchFamily="34" charset="0"/>
              </a:rPr>
              <a:t>SM BUS</a:t>
            </a:r>
          </a:p>
        </p:txBody>
      </p:sp>
      <p:sp>
        <p:nvSpPr>
          <p:cNvPr id="26" name="TextBox 25"/>
          <p:cNvSpPr txBox="1"/>
          <p:nvPr/>
        </p:nvSpPr>
        <p:spPr>
          <a:xfrm>
            <a:off x="5857884" y="4500570"/>
            <a:ext cx="2928926" cy="1877437"/>
          </a:xfrm>
          <a:prstGeom prst="rect">
            <a:avLst/>
          </a:prstGeom>
          <a:noFill/>
        </p:spPr>
        <p:txBody>
          <a:bodyPr wrap="square" rtlCol="0">
            <a:spAutoFit/>
          </a:bodyPr>
          <a:lstStyle/>
          <a:p>
            <a:r>
              <a:rPr lang="en-IN" b="1" u="sng" dirty="0" smtClean="0">
                <a:solidFill>
                  <a:srgbClr val="FFC000"/>
                </a:solidFill>
                <a:latin typeface="Trebuchet MS" pitchFamily="34" charset="0"/>
              </a:rPr>
              <a:t>REDOX BATTERY</a:t>
            </a:r>
          </a:p>
          <a:p>
            <a:r>
              <a:rPr lang="en-IN" sz="1600" b="1" dirty="0" smtClean="0">
                <a:solidFill>
                  <a:schemeClr val="bg1"/>
                </a:solidFill>
                <a:latin typeface="Trebuchet MS" pitchFamily="34" charset="0"/>
              </a:rPr>
              <a:t>Hydrogen bromine </a:t>
            </a:r>
          </a:p>
          <a:p>
            <a:r>
              <a:rPr lang="en-IN" sz="1600" b="1" dirty="0" smtClean="0">
                <a:solidFill>
                  <a:schemeClr val="bg1"/>
                </a:solidFill>
                <a:latin typeface="Trebuchet MS" pitchFamily="34" charset="0"/>
              </a:rPr>
              <a:t>Iron-chrome</a:t>
            </a:r>
          </a:p>
          <a:p>
            <a:r>
              <a:rPr lang="en-IN" sz="1600" b="1" dirty="0" smtClean="0">
                <a:solidFill>
                  <a:schemeClr val="bg1"/>
                </a:solidFill>
                <a:latin typeface="Trebuchet MS" pitchFamily="34" charset="0"/>
              </a:rPr>
              <a:t>Vanadium/</a:t>
            </a:r>
            <a:r>
              <a:rPr lang="en-IN" sz="1600" b="1" dirty="0" err="1" smtClean="0">
                <a:solidFill>
                  <a:schemeClr val="bg1"/>
                </a:solidFill>
                <a:latin typeface="Trebuchet MS" pitchFamily="34" charset="0"/>
              </a:rPr>
              <a:t>Polyhalide</a:t>
            </a:r>
            <a:endParaRPr lang="en-IN" sz="1600" b="1" dirty="0" smtClean="0">
              <a:solidFill>
                <a:schemeClr val="bg1"/>
              </a:solidFill>
              <a:latin typeface="Trebuchet MS" pitchFamily="34" charset="0"/>
            </a:endParaRPr>
          </a:p>
          <a:p>
            <a:r>
              <a:rPr lang="en-IN" sz="1600" b="1" dirty="0" smtClean="0">
                <a:solidFill>
                  <a:schemeClr val="bg1"/>
                </a:solidFill>
                <a:latin typeface="Trebuchet MS" pitchFamily="34" charset="0"/>
              </a:rPr>
              <a:t>Vanadium/Vanadium</a:t>
            </a:r>
          </a:p>
          <a:p>
            <a:r>
              <a:rPr lang="en-IN" sz="1600" b="1" dirty="0" smtClean="0">
                <a:solidFill>
                  <a:schemeClr val="bg1"/>
                </a:solidFill>
                <a:latin typeface="Trebuchet MS" pitchFamily="34" charset="0"/>
              </a:rPr>
              <a:t>Bromine polysulphide</a:t>
            </a:r>
          </a:p>
          <a:p>
            <a:r>
              <a:rPr lang="en-IN" sz="1600" b="1" dirty="0" smtClean="0">
                <a:solidFill>
                  <a:schemeClr val="bg1"/>
                </a:solidFill>
                <a:latin typeface="Trebuchet MS" pitchFamily="34" charset="0"/>
              </a:rPr>
              <a:t>Zinc-Bromine</a:t>
            </a:r>
          </a:p>
        </p:txBody>
      </p:sp>
      <p:sp>
        <p:nvSpPr>
          <p:cNvPr id="19" name="TextBox 18"/>
          <p:cNvSpPr txBox="1"/>
          <p:nvPr/>
        </p:nvSpPr>
        <p:spPr>
          <a:xfrm>
            <a:off x="-22224" y="-23178"/>
            <a:ext cx="9166224" cy="523220"/>
          </a:xfrm>
          <a:prstGeom prst="rect">
            <a:avLst/>
          </a:prstGeom>
          <a:noFill/>
        </p:spPr>
        <p:txBody>
          <a:bodyPr wrap="square" rtlCol="0">
            <a:spAutoFit/>
          </a:bodyPr>
          <a:lstStyle/>
          <a:p>
            <a:pPr algn="ctr"/>
            <a:r>
              <a:rPr lang="en-IN" sz="2800" b="1" dirty="0" smtClean="0">
                <a:solidFill>
                  <a:srgbClr val="00FF00"/>
                </a:solidFill>
                <a:effectLst/>
                <a:latin typeface="Trebuchet MS" pitchFamily="34" charset="0"/>
              </a:rPr>
              <a:t>We have alternate fuels, don’t have alternate future </a:t>
            </a:r>
            <a:endParaRPr lang="en-IN" sz="2800" b="1" dirty="0">
              <a:solidFill>
                <a:srgbClr val="00FF00"/>
              </a:solidFill>
              <a:latin typeface="Trebuchet MS" pitchFamily="34" charset="0"/>
            </a:endParaRPr>
          </a:p>
        </p:txBody>
      </p:sp>
    </p:spTree>
    <p:extLst>
      <p:ext uri="{BB962C8B-B14F-4D97-AF65-F5344CB8AC3E}">
        <p14:creationId xmlns:p14="http://schemas.microsoft.com/office/powerpoint/2010/main" xmlns="" val="2671096334"/>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1" y="6250"/>
            <a:ext cx="9144002" cy="68517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5" name="Rectangle 1"/>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charset="0"/>
              <a:cs typeface="Arial" charset="0"/>
            </a:endParaRPr>
          </a:p>
        </p:txBody>
      </p:sp>
      <p:sp>
        <p:nvSpPr>
          <p:cNvPr id="11" name="Rectangle 10"/>
          <p:cNvSpPr/>
          <p:nvPr/>
        </p:nvSpPr>
        <p:spPr>
          <a:xfrm>
            <a:off x="-1" y="0"/>
            <a:ext cx="9144002" cy="6858000"/>
          </a:xfrm>
          <a:prstGeom prst="rect">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IN" dirty="0"/>
          </a:p>
        </p:txBody>
      </p:sp>
      <p:sp>
        <p:nvSpPr>
          <p:cNvPr id="10" name="TextBox 9"/>
          <p:cNvSpPr txBox="1"/>
          <p:nvPr/>
        </p:nvSpPr>
        <p:spPr>
          <a:xfrm>
            <a:off x="571472" y="500042"/>
            <a:ext cx="7929618" cy="523220"/>
          </a:xfrm>
          <a:prstGeom prst="rect">
            <a:avLst/>
          </a:prstGeom>
          <a:noFill/>
        </p:spPr>
        <p:txBody>
          <a:bodyPr wrap="square" rtlCol="0">
            <a:spAutoFit/>
          </a:bodyPr>
          <a:lstStyle/>
          <a:p>
            <a:pPr algn="ctr"/>
            <a:r>
              <a:rPr lang="en-IN" sz="2800" b="1" u="sng" dirty="0" smtClean="0">
                <a:solidFill>
                  <a:srgbClr val="FFC000"/>
                </a:solidFill>
                <a:latin typeface="Trebuchet MS" pitchFamily="34" charset="0"/>
              </a:rPr>
              <a:t>BATTERY TYPE COMPARISON</a:t>
            </a:r>
            <a:endParaRPr lang="en-IN" sz="2800" b="1" dirty="0">
              <a:solidFill>
                <a:srgbClr val="FFC000"/>
              </a:solidFill>
              <a:latin typeface="Trebuchet MS" pitchFamily="34" charset="0"/>
            </a:endParaRPr>
          </a:p>
        </p:txBody>
      </p:sp>
      <p:pic>
        <p:nvPicPr>
          <p:cNvPr id="12" name="Picture 3"/>
          <p:cNvPicPr>
            <a:picLocks noChangeAspect="1" noChangeArrowheads="1"/>
          </p:cNvPicPr>
          <p:nvPr/>
        </p:nvPicPr>
        <p:blipFill>
          <a:blip r:embed="rId4"/>
          <a:srcRect/>
          <a:stretch>
            <a:fillRect/>
          </a:stretch>
        </p:blipFill>
        <p:spPr bwMode="auto">
          <a:xfrm>
            <a:off x="571472" y="1061941"/>
            <a:ext cx="7929618" cy="4581637"/>
          </a:xfrm>
          <a:prstGeom prst="rect">
            <a:avLst/>
          </a:prstGeom>
          <a:noFill/>
          <a:ln w="38100">
            <a:solidFill>
              <a:srgbClr val="FFC000"/>
            </a:solidFill>
            <a:miter lim="800000"/>
            <a:headEnd/>
            <a:tailEnd/>
          </a:ln>
          <a:effectLst/>
        </p:spPr>
      </p:pic>
      <p:sp>
        <p:nvSpPr>
          <p:cNvPr id="13" name="TextBox 12"/>
          <p:cNvSpPr txBox="1"/>
          <p:nvPr/>
        </p:nvSpPr>
        <p:spPr>
          <a:xfrm>
            <a:off x="0" y="5715016"/>
            <a:ext cx="9144000" cy="830997"/>
          </a:xfrm>
          <a:prstGeom prst="rect">
            <a:avLst/>
          </a:prstGeom>
          <a:noFill/>
        </p:spPr>
        <p:txBody>
          <a:bodyPr wrap="square" rtlCol="0">
            <a:spAutoFit/>
          </a:bodyPr>
          <a:lstStyle/>
          <a:p>
            <a:pPr algn="just"/>
            <a:r>
              <a:rPr lang="en-IN" sz="1600" b="1" u="sng" dirty="0" smtClean="0">
                <a:solidFill>
                  <a:srgbClr val="FFC000"/>
                </a:solidFill>
                <a:latin typeface="Trebuchet MS" pitchFamily="34" charset="0"/>
              </a:rPr>
              <a:t>Note :</a:t>
            </a:r>
            <a:r>
              <a:rPr lang="en-IN" sz="1600" b="1" dirty="0" smtClean="0">
                <a:solidFill>
                  <a:srgbClr val="FFC000"/>
                </a:solidFill>
                <a:latin typeface="Trebuchet MS" pitchFamily="34" charset="0"/>
              </a:rPr>
              <a:t> </a:t>
            </a:r>
            <a:r>
              <a:rPr lang="en-IN" sz="1600" b="1" dirty="0" smtClean="0">
                <a:solidFill>
                  <a:schemeClr val="bg1"/>
                </a:solidFill>
                <a:latin typeface="Trebuchet MS" pitchFamily="34" charset="0"/>
              </a:rPr>
              <a:t>Typical specific energy of lead-, nickel- and lithium-based batteries. NCA enjoys the highest specific energy; however, manganese and phosphate are superior in terms of specific power and thermal stability. Li-</a:t>
            </a:r>
            <a:r>
              <a:rPr lang="en-IN" sz="1600" b="1" dirty="0" err="1" smtClean="0">
                <a:solidFill>
                  <a:schemeClr val="bg1"/>
                </a:solidFill>
                <a:latin typeface="Trebuchet MS" pitchFamily="34" charset="0"/>
              </a:rPr>
              <a:t>titanate</a:t>
            </a:r>
            <a:r>
              <a:rPr lang="en-IN" sz="1600" b="1" dirty="0" smtClean="0">
                <a:solidFill>
                  <a:schemeClr val="bg1"/>
                </a:solidFill>
                <a:latin typeface="Trebuchet MS" pitchFamily="34" charset="0"/>
              </a:rPr>
              <a:t> has the best life span</a:t>
            </a:r>
            <a:r>
              <a:rPr lang="en-IN" sz="1600" b="1" dirty="0" smtClean="0">
                <a:solidFill>
                  <a:schemeClr val="bg1"/>
                </a:solidFill>
              </a:rPr>
              <a:t>. </a:t>
            </a:r>
            <a:r>
              <a:rPr lang="en-IN" sz="1600" b="1" u="sng" dirty="0" smtClean="0">
                <a:solidFill>
                  <a:srgbClr val="FFFF00"/>
                </a:solidFill>
                <a:latin typeface="Trebuchet MS" pitchFamily="34" charset="0"/>
              </a:rPr>
              <a:t>Source :  </a:t>
            </a:r>
            <a:r>
              <a:rPr lang="en-IN" sz="1600" b="1" u="sng" dirty="0" err="1" smtClean="0">
                <a:solidFill>
                  <a:srgbClr val="FFFF00"/>
                </a:solidFill>
                <a:latin typeface="Trebuchet MS" pitchFamily="34" charset="0"/>
              </a:rPr>
              <a:t>Cadex</a:t>
            </a:r>
            <a:endParaRPr lang="en-IN" sz="1600" b="1" u="sng" dirty="0">
              <a:solidFill>
                <a:srgbClr val="FFFF00"/>
              </a:solidFill>
              <a:latin typeface="Trebuchet MS" pitchFamily="34" charset="0"/>
            </a:endParaRPr>
          </a:p>
        </p:txBody>
      </p:sp>
      <p:sp>
        <p:nvSpPr>
          <p:cNvPr id="9" name="TextBox 8"/>
          <p:cNvSpPr txBox="1"/>
          <p:nvPr/>
        </p:nvSpPr>
        <p:spPr>
          <a:xfrm>
            <a:off x="-22224" y="-23178"/>
            <a:ext cx="9166224" cy="523220"/>
          </a:xfrm>
          <a:prstGeom prst="rect">
            <a:avLst/>
          </a:prstGeom>
          <a:noFill/>
        </p:spPr>
        <p:txBody>
          <a:bodyPr wrap="square" rtlCol="0">
            <a:spAutoFit/>
          </a:bodyPr>
          <a:lstStyle/>
          <a:p>
            <a:pPr algn="ctr"/>
            <a:r>
              <a:rPr lang="en-IN" sz="2800" b="1" dirty="0" smtClean="0">
                <a:solidFill>
                  <a:srgbClr val="00FF00"/>
                </a:solidFill>
                <a:effectLst/>
                <a:latin typeface="Trebuchet MS" pitchFamily="34" charset="0"/>
              </a:rPr>
              <a:t>We have alternate fuels, don’t have alternate future </a:t>
            </a:r>
            <a:endParaRPr lang="en-IN" sz="2800" b="1" dirty="0">
              <a:solidFill>
                <a:srgbClr val="00FF00"/>
              </a:solidFill>
              <a:latin typeface="Trebuchet MS" pitchFamily="34" charset="0"/>
            </a:endParaRPr>
          </a:p>
        </p:txBody>
      </p:sp>
    </p:spTree>
    <p:extLst>
      <p:ext uri="{BB962C8B-B14F-4D97-AF65-F5344CB8AC3E}">
        <p14:creationId xmlns:p14="http://schemas.microsoft.com/office/powerpoint/2010/main" xmlns="" val="2671096334"/>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1" y="6250"/>
            <a:ext cx="9144002" cy="68517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5" name="Rectangle 1"/>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charset="0"/>
              <a:cs typeface="Arial" charset="0"/>
            </a:endParaRPr>
          </a:p>
        </p:txBody>
      </p:sp>
      <p:sp>
        <p:nvSpPr>
          <p:cNvPr id="11" name="Rectangle 10"/>
          <p:cNvSpPr/>
          <p:nvPr/>
        </p:nvSpPr>
        <p:spPr>
          <a:xfrm>
            <a:off x="-1" y="0"/>
            <a:ext cx="9144002" cy="6858000"/>
          </a:xfrm>
          <a:prstGeom prst="rect">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IN" dirty="0"/>
          </a:p>
        </p:txBody>
      </p:sp>
      <p:sp>
        <p:nvSpPr>
          <p:cNvPr id="10" name="TextBox 9"/>
          <p:cNvSpPr txBox="1"/>
          <p:nvPr/>
        </p:nvSpPr>
        <p:spPr>
          <a:xfrm>
            <a:off x="571472" y="500042"/>
            <a:ext cx="7929618" cy="523220"/>
          </a:xfrm>
          <a:prstGeom prst="rect">
            <a:avLst/>
          </a:prstGeom>
          <a:noFill/>
        </p:spPr>
        <p:txBody>
          <a:bodyPr wrap="square" rtlCol="0">
            <a:spAutoFit/>
          </a:bodyPr>
          <a:lstStyle/>
          <a:p>
            <a:pPr algn="ctr"/>
            <a:r>
              <a:rPr lang="en-IN" sz="2800" b="1" u="sng" dirty="0" smtClean="0">
                <a:solidFill>
                  <a:srgbClr val="FFC000"/>
                </a:solidFill>
                <a:latin typeface="Trebuchet MS" pitchFamily="34" charset="0"/>
              </a:rPr>
              <a:t>BATTERY TYPE COMPARISON</a:t>
            </a:r>
            <a:endParaRPr lang="en-IN" sz="2800" b="1" dirty="0">
              <a:solidFill>
                <a:srgbClr val="FFC000"/>
              </a:solidFill>
              <a:latin typeface="Trebuchet MS" pitchFamily="34" charset="0"/>
            </a:endParaRPr>
          </a:p>
        </p:txBody>
      </p:sp>
      <p:sp>
        <p:nvSpPr>
          <p:cNvPr id="9" name="TextBox 8"/>
          <p:cNvSpPr txBox="1"/>
          <p:nvPr/>
        </p:nvSpPr>
        <p:spPr>
          <a:xfrm>
            <a:off x="0" y="5500702"/>
            <a:ext cx="9144000" cy="1015663"/>
          </a:xfrm>
          <a:prstGeom prst="rect">
            <a:avLst/>
          </a:prstGeom>
          <a:noFill/>
        </p:spPr>
        <p:txBody>
          <a:bodyPr wrap="square" rtlCol="0">
            <a:spAutoFit/>
          </a:bodyPr>
          <a:lstStyle/>
          <a:p>
            <a:pPr algn="just"/>
            <a:r>
              <a:rPr lang="en-IN" sz="1500" b="1" u="sng" dirty="0" smtClean="0">
                <a:solidFill>
                  <a:srgbClr val="FFC000"/>
                </a:solidFill>
                <a:latin typeface="Trebuchet MS" pitchFamily="34" charset="0"/>
              </a:rPr>
              <a:t>Note :</a:t>
            </a:r>
            <a:r>
              <a:rPr lang="en-IN" sz="1500" b="1" dirty="0" smtClean="0">
                <a:solidFill>
                  <a:srgbClr val="FFC000"/>
                </a:solidFill>
                <a:latin typeface="Trebuchet MS" pitchFamily="34" charset="0"/>
              </a:rPr>
              <a:t> </a:t>
            </a:r>
          </a:p>
          <a:p>
            <a:pPr algn="just"/>
            <a:r>
              <a:rPr lang="en-IN" sz="1500" b="1" dirty="0" smtClean="0">
                <a:solidFill>
                  <a:schemeClr val="bg1"/>
                </a:solidFill>
                <a:latin typeface="Trebuchet MS" pitchFamily="34" charset="0"/>
              </a:rPr>
              <a:t>1.  Driving range as a function of energy storage </a:t>
            </a:r>
            <a:r>
              <a:rPr lang="en-IN" sz="1500" b="1" baseline="30000" dirty="0" smtClean="0">
                <a:solidFill>
                  <a:schemeClr val="bg1"/>
                </a:solidFill>
                <a:latin typeface="Trebuchet MS" pitchFamily="34" charset="0"/>
              </a:rPr>
              <a:t>[1] . </a:t>
            </a:r>
          </a:p>
          <a:p>
            <a:pPr algn="just"/>
            <a:r>
              <a:rPr lang="en-IN" sz="1500" b="1" dirty="0" smtClean="0">
                <a:solidFill>
                  <a:schemeClr val="bg1"/>
                </a:solidFill>
                <a:latin typeface="Trebuchet MS" pitchFamily="34" charset="0"/>
              </a:rPr>
              <a:t>2. 35MPa hydrogen tank refers to 5,000psi pressure; 70MPa is 10,000psi.</a:t>
            </a:r>
          </a:p>
          <a:p>
            <a:pPr algn="just"/>
            <a:r>
              <a:rPr lang="en-IN" sz="1500" b="1" dirty="0" smtClean="0">
                <a:solidFill>
                  <a:schemeClr val="bg1"/>
                </a:solidFill>
                <a:latin typeface="Trebuchet MS" pitchFamily="34" charset="0"/>
              </a:rPr>
              <a:t>3. </a:t>
            </a:r>
            <a:r>
              <a:rPr lang="en-IN" sz="1500" b="1" baseline="30000" dirty="0" smtClean="0">
                <a:solidFill>
                  <a:schemeClr val="bg1"/>
                </a:solidFill>
                <a:latin typeface="Trebuchet MS" pitchFamily="34" charset="0"/>
              </a:rPr>
              <a:t>[1]</a:t>
            </a:r>
            <a:r>
              <a:rPr lang="en-IN" sz="1500" b="1" dirty="0" smtClean="0">
                <a:solidFill>
                  <a:schemeClr val="bg1"/>
                </a:solidFill>
                <a:latin typeface="Trebuchet MS" pitchFamily="34" charset="0"/>
              </a:rPr>
              <a:t> Source: International Journal of Hydrogen Energy, 34, 6005-6020 (2009)+</a:t>
            </a:r>
            <a:endParaRPr lang="en-IN" sz="1500" b="1" u="sng" dirty="0">
              <a:solidFill>
                <a:schemeClr val="bg1"/>
              </a:solidFill>
              <a:latin typeface="Trebuchet MS" pitchFamily="34" charset="0"/>
            </a:endParaRPr>
          </a:p>
        </p:txBody>
      </p:sp>
      <p:pic>
        <p:nvPicPr>
          <p:cNvPr id="14" name="Picture 2"/>
          <p:cNvPicPr>
            <a:picLocks noChangeAspect="1" noChangeArrowheads="1"/>
          </p:cNvPicPr>
          <p:nvPr/>
        </p:nvPicPr>
        <p:blipFill>
          <a:blip r:embed="rId4"/>
          <a:srcRect/>
          <a:stretch>
            <a:fillRect/>
          </a:stretch>
        </p:blipFill>
        <p:spPr bwMode="auto">
          <a:xfrm>
            <a:off x="571472" y="1126743"/>
            <a:ext cx="8001056" cy="4373959"/>
          </a:xfrm>
          <a:prstGeom prst="rect">
            <a:avLst/>
          </a:prstGeom>
          <a:noFill/>
          <a:ln w="38100">
            <a:solidFill>
              <a:srgbClr val="FFC000"/>
            </a:solidFill>
            <a:miter lim="800000"/>
            <a:headEnd/>
            <a:tailEnd/>
          </a:ln>
          <a:effectLst/>
        </p:spPr>
      </p:pic>
      <p:sp>
        <p:nvSpPr>
          <p:cNvPr id="12" name="TextBox 11"/>
          <p:cNvSpPr txBox="1"/>
          <p:nvPr/>
        </p:nvSpPr>
        <p:spPr>
          <a:xfrm>
            <a:off x="-22224" y="-23178"/>
            <a:ext cx="9166224" cy="523220"/>
          </a:xfrm>
          <a:prstGeom prst="rect">
            <a:avLst/>
          </a:prstGeom>
          <a:noFill/>
        </p:spPr>
        <p:txBody>
          <a:bodyPr wrap="square" rtlCol="0">
            <a:spAutoFit/>
          </a:bodyPr>
          <a:lstStyle/>
          <a:p>
            <a:pPr algn="ctr"/>
            <a:r>
              <a:rPr lang="en-IN" sz="2800" b="1" dirty="0" smtClean="0">
                <a:solidFill>
                  <a:srgbClr val="00FF00"/>
                </a:solidFill>
                <a:effectLst/>
                <a:latin typeface="Trebuchet MS" pitchFamily="34" charset="0"/>
              </a:rPr>
              <a:t>We have alternate fuels, don’t have alternate future </a:t>
            </a:r>
            <a:endParaRPr lang="en-IN" sz="2800" b="1" dirty="0">
              <a:solidFill>
                <a:srgbClr val="00FF00"/>
              </a:solidFill>
              <a:latin typeface="Trebuchet MS" pitchFamily="34" charset="0"/>
            </a:endParaRPr>
          </a:p>
        </p:txBody>
      </p:sp>
    </p:spTree>
    <p:extLst>
      <p:ext uri="{BB962C8B-B14F-4D97-AF65-F5344CB8AC3E}">
        <p14:creationId xmlns:p14="http://schemas.microsoft.com/office/powerpoint/2010/main" xmlns="" val="2671096334"/>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2"/>
          <p:cNvPicPr>
            <a:picLocks noChangeAspect="1" noChangeArrowheads="1"/>
          </p:cNvPicPr>
          <p:nvPr/>
        </p:nvPicPr>
        <p:blipFill>
          <a:blip r:embed="rId3"/>
          <a:srcRect/>
          <a:stretch>
            <a:fillRect/>
          </a:stretch>
        </p:blipFill>
        <p:spPr bwMode="auto">
          <a:xfrm>
            <a:off x="0" y="0"/>
            <a:ext cx="9144000" cy="6858000"/>
          </a:xfrm>
          <a:prstGeom prst="rect">
            <a:avLst/>
          </a:prstGeom>
          <a:noFill/>
          <a:ln w="9525">
            <a:noFill/>
            <a:miter lim="800000"/>
            <a:headEnd/>
            <a:tailEnd/>
          </a:ln>
          <a:effectLst/>
        </p:spPr>
      </p:pic>
      <p:sp>
        <p:nvSpPr>
          <p:cNvPr id="5" name="Rectangle 1"/>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charset="0"/>
              <a:cs typeface="Arial" charset="0"/>
            </a:endParaRPr>
          </a:p>
        </p:txBody>
      </p:sp>
      <p:sp>
        <p:nvSpPr>
          <p:cNvPr id="11" name="Rectangle 10"/>
          <p:cNvSpPr/>
          <p:nvPr/>
        </p:nvSpPr>
        <p:spPr>
          <a:xfrm>
            <a:off x="-1" y="0"/>
            <a:ext cx="9144002" cy="6858000"/>
          </a:xfrm>
          <a:prstGeom prst="rect">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IN" dirty="0"/>
          </a:p>
        </p:txBody>
      </p:sp>
      <p:sp>
        <p:nvSpPr>
          <p:cNvPr id="2" name="AutoShape 2" descr="Dimethyl Ether as Fuel (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sp>
        <p:nvSpPr>
          <p:cNvPr id="13" name="TextBox 12"/>
          <p:cNvSpPr txBox="1"/>
          <p:nvPr/>
        </p:nvSpPr>
        <p:spPr>
          <a:xfrm>
            <a:off x="0" y="571480"/>
            <a:ext cx="9144000" cy="523220"/>
          </a:xfrm>
          <a:prstGeom prst="rect">
            <a:avLst/>
          </a:prstGeom>
          <a:noFill/>
        </p:spPr>
        <p:txBody>
          <a:bodyPr wrap="square" rtlCol="0">
            <a:spAutoFit/>
          </a:bodyPr>
          <a:lstStyle/>
          <a:p>
            <a:pPr algn="ctr"/>
            <a:r>
              <a:rPr lang="en-IN" sz="2800" b="1" u="sng" dirty="0" smtClean="0">
                <a:solidFill>
                  <a:srgbClr val="FFC000"/>
                </a:solidFill>
                <a:latin typeface="Trebuchet MS" pitchFamily="34" charset="0"/>
              </a:rPr>
              <a:t>4.ALTERNATE FUELS</a:t>
            </a:r>
            <a:endParaRPr lang="en-IN" sz="2800" b="1" dirty="0">
              <a:solidFill>
                <a:srgbClr val="FFC000"/>
              </a:solidFill>
              <a:latin typeface="Trebuchet MS" pitchFamily="34" charset="0"/>
            </a:endParaRPr>
          </a:p>
        </p:txBody>
      </p:sp>
      <p:pic>
        <p:nvPicPr>
          <p:cNvPr id="14" name="Picture 2" descr="Alternative Fuels Corridors for Kentucky - Kentucky Clean Fuels Coalition"/>
          <p:cNvPicPr>
            <a:picLocks noChangeAspect="1" noChangeArrowheads="1"/>
          </p:cNvPicPr>
          <p:nvPr/>
        </p:nvPicPr>
        <p:blipFill>
          <a:blip r:embed="rId4"/>
          <a:srcRect/>
          <a:stretch>
            <a:fillRect/>
          </a:stretch>
        </p:blipFill>
        <p:spPr bwMode="auto">
          <a:xfrm>
            <a:off x="857224" y="4614872"/>
            <a:ext cx="7286676" cy="1643074"/>
          </a:xfrm>
          <a:prstGeom prst="rect">
            <a:avLst/>
          </a:prstGeom>
          <a:noFill/>
        </p:spPr>
      </p:pic>
      <p:pic>
        <p:nvPicPr>
          <p:cNvPr id="15" name="Picture 4" descr="There Are More Alternative Fuels Than You Think – BestEcoLifeGuide"/>
          <p:cNvPicPr>
            <a:picLocks noChangeAspect="1" noChangeArrowheads="1"/>
          </p:cNvPicPr>
          <p:nvPr/>
        </p:nvPicPr>
        <p:blipFill>
          <a:blip r:embed="rId5" cstate="print"/>
          <a:srcRect/>
          <a:stretch>
            <a:fillRect/>
          </a:stretch>
        </p:blipFill>
        <p:spPr bwMode="auto">
          <a:xfrm>
            <a:off x="857224" y="1142984"/>
            <a:ext cx="7286676" cy="3471325"/>
          </a:xfrm>
          <a:prstGeom prst="rect">
            <a:avLst/>
          </a:prstGeom>
          <a:noFill/>
        </p:spPr>
      </p:pic>
      <p:sp>
        <p:nvSpPr>
          <p:cNvPr id="10" name="TextBox 9"/>
          <p:cNvSpPr txBox="1"/>
          <p:nvPr/>
        </p:nvSpPr>
        <p:spPr>
          <a:xfrm>
            <a:off x="-22224" y="-23178"/>
            <a:ext cx="9166224" cy="523220"/>
          </a:xfrm>
          <a:prstGeom prst="rect">
            <a:avLst/>
          </a:prstGeom>
          <a:noFill/>
        </p:spPr>
        <p:txBody>
          <a:bodyPr wrap="square" rtlCol="0">
            <a:spAutoFit/>
          </a:bodyPr>
          <a:lstStyle/>
          <a:p>
            <a:pPr algn="ctr"/>
            <a:r>
              <a:rPr lang="en-IN" sz="2800" b="1" dirty="0" smtClean="0">
                <a:solidFill>
                  <a:srgbClr val="00FF00"/>
                </a:solidFill>
                <a:effectLst/>
                <a:latin typeface="Trebuchet MS" pitchFamily="34" charset="0"/>
              </a:rPr>
              <a:t>We have alternate fuels, don’t have alternate future </a:t>
            </a:r>
            <a:endParaRPr lang="en-IN" sz="2800" b="1" dirty="0">
              <a:solidFill>
                <a:srgbClr val="00FF00"/>
              </a:solidFill>
              <a:latin typeface="Trebuchet MS" pitchFamily="34" charset="0"/>
            </a:endParaRPr>
          </a:p>
        </p:txBody>
      </p:sp>
    </p:spTree>
    <p:extLst>
      <p:ext uri="{BB962C8B-B14F-4D97-AF65-F5344CB8AC3E}">
        <p14:creationId xmlns:p14="http://schemas.microsoft.com/office/powerpoint/2010/main" xmlns="" val="2671096334"/>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2"/>
          <p:cNvPicPr>
            <a:picLocks noChangeAspect="1" noChangeArrowheads="1"/>
          </p:cNvPicPr>
          <p:nvPr/>
        </p:nvPicPr>
        <p:blipFill>
          <a:blip r:embed="rId3"/>
          <a:srcRect/>
          <a:stretch>
            <a:fillRect/>
          </a:stretch>
        </p:blipFill>
        <p:spPr bwMode="auto">
          <a:xfrm>
            <a:off x="0" y="0"/>
            <a:ext cx="9144000" cy="6858000"/>
          </a:xfrm>
          <a:prstGeom prst="rect">
            <a:avLst/>
          </a:prstGeom>
          <a:noFill/>
          <a:ln w="9525">
            <a:noFill/>
            <a:miter lim="800000"/>
            <a:headEnd/>
            <a:tailEnd/>
          </a:ln>
          <a:effectLst/>
        </p:spPr>
      </p:pic>
      <p:sp>
        <p:nvSpPr>
          <p:cNvPr id="5" name="Rectangle 1"/>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charset="0"/>
              <a:cs typeface="Arial" charset="0"/>
            </a:endParaRPr>
          </a:p>
        </p:txBody>
      </p:sp>
      <p:sp>
        <p:nvSpPr>
          <p:cNvPr id="11" name="Rectangle 10"/>
          <p:cNvSpPr/>
          <p:nvPr/>
        </p:nvSpPr>
        <p:spPr>
          <a:xfrm>
            <a:off x="-1" y="0"/>
            <a:ext cx="9144002" cy="6858000"/>
          </a:xfrm>
          <a:prstGeom prst="rect">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IN" dirty="0"/>
          </a:p>
        </p:txBody>
      </p:sp>
      <p:sp>
        <p:nvSpPr>
          <p:cNvPr id="7" name="TextBox 6"/>
          <p:cNvSpPr txBox="1"/>
          <p:nvPr/>
        </p:nvSpPr>
        <p:spPr>
          <a:xfrm>
            <a:off x="0" y="548326"/>
            <a:ext cx="9144000" cy="523220"/>
          </a:xfrm>
          <a:prstGeom prst="rect">
            <a:avLst/>
          </a:prstGeom>
          <a:noFill/>
        </p:spPr>
        <p:txBody>
          <a:bodyPr wrap="square" rtlCol="0">
            <a:spAutoFit/>
          </a:bodyPr>
          <a:lstStyle/>
          <a:p>
            <a:pPr algn="ctr"/>
            <a:r>
              <a:rPr lang="en-IN" sz="2800" b="1" u="sng" dirty="0" smtClean="0">
                <a:solidFill>
                  <a:srgbClr val="FFC000"/>
                </a:solidFill>
                <a:latin typeface="Trebuchet MS" pitchFamily="34" charset="0"/>
              </a:rPr>
              <a:t>BIO-DIESEL,CNG/LNG, CBG/RNG</a:t>
            </a:r>
            <a:endParaRPr lang="en-IN" sz="2800" b="1" u="sng" dirty="0">
              <a:solidFill>
                <a:srgbClr val="FFC000"/>
              </a:solidFill>
              <a:latin typeface="Trebuchet MS" pitchFamily="34" charset="0"/>
            </a:endParaRPr>
          </a:p>
        </p:txBody>
      </p:sp>
      <p:sp>
        <p:nvSpPr>
          <p:cNvPr id="22530" name="AutoShape 2" descr="Download Cng Logo Download HQ HQ PNG Image | FreePNGIm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pic>
        <p:nvPicPr>
          <p:cNvPr id="22532" name="Picture 4" descr="Bio fuel concept with petrol pump machine - 28644493"/>
          <p:cNvPicPr>
            <a:picLocks noChangeAspect="1" noChangeArrowheads="1"/>
          </p:cNvPicPr>
          <p:nvPr/>
        </p:nvPicPr>
        <p:blipFill>
          <a:blip r:embed="rId4" cstate="print"/>
          <a:srcRect/>
          <a:stretch>
            <a:fillRect/>
          </a:stretch>
        </p:blipFill>
        <p:spPr bwMode="auto">
          <a:xfrm>
            <a:off x="1285852" y="1500174"/>
            <a:ext cx="1500198" cy="1500198"/>
          </a:xfrm>
          <a:prstGeom prst="rect">
            <a:avLst/>
          </a:prstGeom>
          <a:noFill/>
        </p:spPr>
      </p:pic>
      <p:pic>
        <p:nvPicPr>
          <p:cNvPr id="22534" name="Picture 6" descr="Download Cng Logo Download HQ HQ PNG Image | FreePNGImg"/>
          <p:cNvPicPr>
            <a:picLocks noChangeAspect="1" noChangeArrowheads="1"/>
          </p:cNvPicPr>
          <p:nvPr/>
        </p:nvPicPr>
        <p:blipFill>
          <a:blip r:embed="rId5"/>
          <a:srcRect/>
          <a:stretch>
            <a:fillRect/>
          </a:stretch>
        </p:blipFill>
        <p:spPr bwMode="auto">
          <a:xfrm>
            <a:off x="3857620" y="1500174"/>
            <a:ext cx="1500198" cy="1500198"/>
          </a:xfrm>
          <a:prstGeom prst="rect">
            <a:avLst/>
          </a:prstGeom>
          <a:noFill/>
        </p:spPr>
      </p:pic>
      <p:sp>
        <p:nvSpPr>
          <p:cNvPr id="22536" name="AutoShape 8" descr="File:LNG logo China.svg - Wikipedi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pic>
        <p:nvPicPr>
          <p:cNvPr id="22538" name="Picture 10" descr="File:LNG logo China.svg - Wikipedia"/>
          <p:cNvPicPr>
            <a:picLocks noChangeAspect="1" noChangeArrowheads="1"/>
          </p:cNvPicPr>
          <p:nvPr/>
        </p:nvPicPr>
        <p:blipFill>
          <a:blip r:embed="rId6" cstate="print"/>
          <a:srcRect/>
          <a:stretch>
            <a:fillRect/>
          </a:stretch>
        </p:blipFill>
        <p:spPr bwMode="auto">
          <a:xfrm>
            <a:off x="6357950" y="1500174"/>
            <a:ext cx="1500198" cy="1500198"/>
          </a:xfrm>
          <a:prstGeom prst="rect">
            <a:avLst/>
          </a:prstGeom>
          <a:solidFill>
            <a:schemeClr val="bg1"/>
          </a:solidFill>
        </p:spPr>
      </p:pic>
      <p:sp>
        <p:nvSpPr>
          <p:cNvPr id="22542" name="AutoShape 14" descr="NGFS - Changing What Drives Americ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sp>
        <p:nvSpPr>
          <p:cNvPr id="22544" name="AutoShape 16" descr="NGFS - Changing What Drives Americ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pic>
        <p:nvPicPr>
          <p:cNvPr id="22546" name="Picture 18" descr="NGFS - Changing What Drives America"/>
          <p:cNvPicPr>
            <a:picLocks noChangeAspect="1" noChangeArrowheads="1"/>
          </p:cNvPicPr>
          <p:nvPr/>
        </p:nvPicPr>
        <p:blipFill>
          <a:blip r:embed="rId7"/>
          <a:srcRect/>
          <a:stretch>
            <a:fillRect/>
          </a:stretch>
        </p:blipFill>
        <p:spPr bwMode="auto">
          <a:xfrm>
            <a:off x="5000628" y="4071941"/>
            <a:ext cx="1500198" cy="1500199"/>
          </a:xfrm>
          <a:prstGeom prst="rect">
            <a:avLst/>
          </a:prstGeom>
          <a:solidFill>
            <a:schemeClr val="bg1"/>
          </a:solidFill>
        </p:spPr>
      </p:pic>
      <p:pic>
        <p:nvPicPr>
          <p:cNvPr id="22548" name="Picture 20" descr="Dimethyl Ether as Fuel (E)"/>
          <p:cNvPicPr>
            <a:picLocks noChangeAspect="1" noChangeArrowheads="1"/>
          </p:cNvPicPr>
          <p:nvPr/>
        </p:nvPicPr>
        <p:blipFill>
          <a:blip r:embed="rId8"/>
          <a:srcRect/>
          <a:stretch>
            <a:fillRect/>
          </a:stretch>
        </p:blipFill>
        <p:spPr bwMode="auto">
          <a:xfrm>
            <a:off x="2428860" y="4071942"/>
            <a:ext cx="1571636" cy="1500198"/>
          </a:xfrm>
          <a:prstGeom prst="rect">
            <a:avLst/>
          </a:prstGeom>
          <a:noFill/>
        </p:spPr>
      </p:pic>
      <p:sp>
        <p:nvSpPr>
          <p:cNvPr id="19" name="Rectangle 18"/>
          <p:cNvSpPr/>
          <p:nvPr/>
        </p:nvSpPr>
        <p:spPr>
          <a:xfrm>
            <a:off x="1300138" y="3071810"/>
            <a:ext cx="1500198" cy="57150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b="1" dirty="0" smtClean="0">
                <a:latin typeface="Trebuchet MS" pitchFamily="34" charset="0"/>
                <a:cs typeface="Arial" pitchFamily="34" charset="0"/>
              </a:rPr>
              <a:t>BIO- DIESEL</a:t>
            </a:r>
            <a:endParaRPr lang="en-IN" b="1" dirty="0">
              <a:latin typeface="Trebuchet MS" pitchFamily="34" charset="0"/>
              <a:cs typeface="Arial" pitchFamily="34" charset="0"/>
            </a:endParaRPr>
          </a:p>
        </p:txBody>
      </p:sp>
      <p:sp>
        <p:nvSpPr>
          <p:cNvPr id="20" name="Rectangle 19"/>
          <p:cNvSpPr/>
          <p:nvPr/>
        </p:nvSpPr>
        <p:spPr>
          <a:xfrm>
            <a:off x="3900482" y="3143248"/>
            <a:ext cx="1500198" cy="57150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b="1" dirty="0" smtClean="0">
                <a:latin typeface="Trebuchet MS" pitchFamily="34" charset="0"/>
                <a:cs typeface="Arial" pitchFamily="34" charset="0"/>
              </a:rPr>
              <a:t>CNG</a:t>
            </a:r>
          </a:p>
        </p:txBody>
      </p:sp>
      <p:sp>
        <p:nvSpPr>
          <p:cNvPr id="21" name="Rectangle 20"/>
          <p:cNvSpPr/>
          <p:nvPr/>
        </p:nvSpPr>
        <p:spPr>
          <a:xfrm>
            <a:off x="6357950" y="3143248"/>
            <a:ext cx="1500198" cy="57150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b="1" dirty="0" smtClean="0">
                <a:latin typeface="Trebuchet MS" pitchFamily="34" charset="0"/>
                <a:cs typeface="Arial" pitchFamily="34" charset="0"/>
              </a:rPr>
              <a:t>LNG</a:t>
            </a:r>
          </a:p>
        </p:txBody>
      </p:sp>
      <p:sp>
        <p:nvSpPr>
          <p:cNvPr id="22" name="Rectangle 21"/>
          <p:cNvSpPr/>
          <p:nvPr/>
        </p:nvSpPr>
        <p:spPr>
          <a:xfrm>
            <a:off x="2500298" y="5643578"/>
            <a:ext cx="1500198" cy="57150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b="1" dirty="0" smtClean="0">
                <a:latin typeface="Trebuchet MS" pitchFamily="34" charset="0"/>
                <a:cs typeface="Arial" pitchFamily="34" charset="0"/>
              </a:rPr>
              <a:t>DME</a:t>
            </a:r>
          </a:p>
        </p:txBody>
      </p:sp>
      <p:sp>
        <p:nvSpPr>
          <p:cNvPr id="23" name="Rectangle 22"/>
          <p:cNvSpPr/>
          <p:nvPr/>
        </p:nvSpPr>
        <p:spPr>
          <a:xfrm>
            <a:off x="5000628" y="5643578"/>
            <a:ext cx="1500198" cy="57150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b="1" dirty="0" smtClean="0">
                <a:latin typeface="Trebuchet MS" pitchFamily="34" charset="0"/>
                <a:cs typeface="Arial" pitchFamily="34" charset="0"/>
              </a:rPr>
              <a:t>RNG</a:t>
            </a:r>
          </a:p>
        </p:txBody>
      </p:sp>
      <p:sp>
        <p:nvSpPr>
          <p:cNvPr id="25" name="TextBox 24"/>
          <p:cNvSpPr txBox="1"/>
          <p:nvPr/>
        </p:nvSpPr>
        <p:spPr>
          <a:xfrm>
            <a:off x="-22224" y="-23178"/>
            <a:ext cx="9166224" cy="523220"/>
          </a:xfrm>
          <a:prstGeom prst="rect">
            <a:avLst/>
          </a:prstGeom>
          <a:noFill/>
        </p:spPr>
        <p:txBody>
          <a:bodyPr wrap="square" rtlCol="0">
            <a:spAutoFit/>
          </a:bodyPr>
          <a:lstStyle/>
          <a:p>
            <a:pPr algn="ctr"/>
            <a:r>
              <a:rPr lang="en-IN" sz="2800" b="1" dirty="0" smtClean="0">
                <a:solidFill>
                  <a:srgbClr val="00FF00"/>
                </a:solidFill>
                <a:effectLst/>
                <a:latin typeface="Trebuchet MS" pitchFamily="34" charset="0"/>
              </a:rPr>
              <a:t>We have alternate fuels, don’t have alternate future </a:t>
            </a:r>
            <a:endParaRPr lang="en-IN" sz="2800" b="1" dirty="0">
              <a:solidFill>
                <a:srgbClr val="00FF00"/>
              </a:solidFill>
              <a:latin typeface="Trebuchet MS" pitchFamily="34" charset="0"/>
            </a:endParaRPr>
          </a:p>
        </p:txBody>
      </p:sp>
    </p:spTree>
    <p:extLst>
      <p:ext uri="{BB962C8B-B14F-4D97-AF65-F5344CB8AC3E}">
        <p14:creationId xmlns:p14="http://schemas.microsoft.com/office/powerpoint/2010/main" xmlns="" val="2671096334"/>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 name="Picture 2"/>
          <p:cNvPicPr>
            <a:picLocks noChangeAspect="1" noChangeArrowheads="1"/>
          </p:cNvPicPr>
          <p:nvPr/>
        </p:nvPicPr>
        <p:blipFill>
          <a:blip r:embed="rId3"/>
          <a:srcRect/>
          <a:stretch>
            <a:fillRect/>
          </a:stretch>
        </p:blipFill>
        <p:spPr bwMode="auto">
          <a:xfrm>
            <a:off x="0" y="0"/>
            <a:ext cx="9144000" cy="6858000"/>
          </a:xfrm>
          <a:prstGeom prst="rect">
            <a:avLst/>
          </a:prstGeom>
          <a:noFill/>
          <a:ln w="9525">
            <a:noFill/>
            <a:miter lim="800000"/>
            <a:headEnd/>
            <a:tailEnd/>
          </a:ln>
          <a:effectLst/>
        </p:spPr>
      </p:pic>
      <p:sp>
        <p:nvSpPr>
          <p:cNvPr id="5" name="Rectangle 1"/>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charset="0"/>
              <a:cs typeface="Arial" charset="0"/>
            </a:endParaRPr>
          </a:p>
        </p:txBody>
      </p:sp>
      <p:sp>
        <p:nvSpPr>
          <p:cNvPr id="11" name="Rectangle 10"/>
          <p:cNvSpPr/>
          <p:nvPr/>
        </p:nvSpPr>
        <p:spPr>
          <a:xfrm>
            <a:off x="-1" y="0"/>
            <a:ext cx="9144002" cy="6858000"/>
          </a:xfrm>
          <a:prstGeom prst="rect">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IN" dirty="0"/>
          </a:p>
        </p:txBody>
      </p:sp>
      <p:sp>
        <p:nvSpPr>
          <p:cNvPr id="7" name="TextBox 6"/>
          <p:cNvSpPr txBox="1"/>
          <p:nvPr/>
        </p:nvSpPr>
        <p:spPr>
          <a:xfrm>
            <a:off x="0" y="548326"/>
            <a:ext cx="9144000" cy="523220"/>
          </a:xfrm>
          <a:prstGeom prst="rect">
            <a:avLst/>
          </a:prstGeom>
          <a:noFill/>
        </p:spPr>
        <p:txBody>
          <a:bodyPr wrap="square" rtlCol="0">
            <a:spAutoFit/>
          </a:bodyPr>
          <a:lstStyle/>
          <a:p>
            <a:pPr algn="ctr"/>
            <a:r>
              <a:rPr lang="en-IN" sz="2800" b="1" u="sng" dirty="0" smtClean="0">
                <a:solidFill>
                  <a:srgbClr val="FFC000"/>
                </a:solidFill>
                <a:latin typeface="Trebuchet MS" pitchFamily="34" charset="0"/>
              </a:rPr>
              <a:t>BIO DIESEL RAW MATERIALS</a:t>
            </a:r>
            <a:endParaRPr lang="en-IN" sz="2800" b="1" u="sng" dirty="0">
              <a:solidFill>
                <a:srgbClr val="FFC000"/>
              </a:solidFill>
              <a:latin typeface="Trebuchet MS" pitchFamily="34" charset="0"/>
            </a:endParaRPr>
          </a:p>
        </p:txBody>
      </p:sp>
      <p:pic>
        <p:nvPicPr>
          <p:cNvPr id="8" name="Picture 2" descr="Rapeseed  oil"/>
          <p:cNvPicPr>
            <a:picLocks noChangeAspect="1" noChangeArrowheads="1"/>
          </p:cNvPicPr>
          <p:nvPr/>
        </p:nvPicPr>
        <p:blipFill>
          <a:blip r:embed="rId4" cstate="print"/>
          <a:srcRect/>
          <a:stretch>
            <a:fillRect/>
          </a:stretch>
        </p:blipFill>
        <p:spPr bwMode="auto">
          <a:xfrm>
            <a:off x="2015398" y="1357298"/>
            <a:ext cx="1428760" cy="1214446"/>
          </a:xfrm>
          <a:prstGeom prst="rect">
            <a:avLst/>
          </a:prstGeom>
          <a:noFill/>
        </p:spPr>
      </p:pic>
      <p:sp>
        <p:nvSpPr>
          <p:cNvPr id="10" name="TextBox 9"/>
          <p:cNvSpPr txBox="1"/>
          <p:nvPr/>
        </p:nvSpPr>
        <p:spPr>
          <a:xfrm>
            <a:off x="1801084" y="2786058"/>
            <a:ext cx="1785950" cy="369332"/>
          </a:xfrm>
          <a:prstGeom prst="rect">
            <a:avLst/>
          </a:prstGeom>
          <a:noFill/>
        </p:spPr>
        <p:txBody>
          <a:bodyPr wrap="square" rtlCol="0">
            <a:spAutoFit/>
          </a:bodyPr>
          <a:lstStyle/>
          <a:p>
            <a:pPr algn="ctr"/>
            <a:r>
              <a:rPr lang="en-IN" b="1" dirty="0" smtClean="0">
                <a:solidFill>
                  <a:schemeClr val="bg1"/>
                </a:solidFill>
              </a:rPr>
              <a:t>Rapeseed Oil</a:t>
            </a:r>
          </a:p>
        </p:txBody>
      </p:sp>
      <p:pic>
        <p:nvPicPr>
          <p:cNvPr id="12" name="Picture 11" descr="https://3.imimg.com/data3/AA/GU/MY-1618758/toddy-palm-seed-fruits-250x250.jpeg"/>
          <p:cNvPicPr>
            <a:picLocks noChangeAspect="1" noChangeArrowheads="1"/>
          </p:cNvPicPr>
          <p:nvPr/>
        </p:nvPicPr>
        <p:blipFill>
          <a:blip r:embed="rId5"/>
          <a:srcRect/>
          <a:stretch>
            <a:fillRect/>
          </a:stretch>
        </p:blipFill>
        <p:spPr bwMode="auto">
          <a:xfrm>
            <a:off x="4658604" y="1357298"/>
            <a:ext cx="1076035" cy="1188390"/>
          </a:xfrm>
          <a:prstGeom prst="rect">
            <a:avLst/>
          </a:prstGeom>
          <a:noFill/>
        </p:spPr>
      </p:pic>
      <p:sp>
        <p:nvSpPr>
          <p:cNvPr id="13" name="TextBox 12"/>
          <p:cNvSpPr txBox="1"/>
          <p:nvPr/>
        </p:nvSpPr>
        <p:spPr>
          <a:xfrm>
            <a:off x="4372852" y="2786058"/>
            <a:ext cx="1643074" cy="369332"/>
          </a:xfrm>
          <a:prstGeom prst="rect">
            <a:avLst/>
          </a:prstGeom>
          <a:noFill/>
        </p:spPr>
        <p:txBody>
          <a:bodyPr wrap="square" rtlCol="0">
            <a:spAutoFit/>
          </a:bodyPr>
          <a:lstStyle/>
          <a:p>
            <a:pPr algn="ctr"/>
            <a:r>
              <a:rPr lang="en-IN" b="1" dirty="0" smtClean="0">
                <a:solidFill>
                  <a:schemeClr val="bg1"/>
                </a:solidFill>
              </a:rPr>
              <a:t>Palm Oil</a:t>
            </a:r>
          </a:p>
        </p:txBody>
      </p:sp>
      <p:pic>
        <p:nvPicPr>
          <p:cNvPr id="14" name="Picture 12" descr="Soya beans with a spoon"/>
          <p:cNvPicPr>
            <a:picLocks noChangeAspect="1" noChangeArrowheads="1"/>
          </p:cNvPicPr>
          <p:nvPr/>
        </p:nvPicPr>
        <p:blipFill>
          <a:blip r:embed="rId6" cstate="print"/>
          <a:srcRect/>
          <a:stretch>
            <a:fillRect/>
          </a:stretch>
        </p:blipFill>
        <p:spPr bwMode="auto">
          <a:xfrm>
            <a:off x="5873050" y="1357298"/>
            <a:ext cx="1100146" cy="1219487"/>
          </a:xfrm>
          <a:prstGeom prst="rect">
            <a:avLst/>
          </a:prstGeom>
          <a:noFill/>
        </p:spPr>
      </p:pic>
      <p:sp>
        <p:nvSpPr>
          <p:cNvPr id="15" name="TextBox 14"/>
          <p:cNvSpPr txBox="1"/>
          <p:nvPr/>
        </p:nvSpPr>
        <p:spPr>
          <a:xfrm>
            <a:off x="5658736" y="2786058"/>
            <a:ext cx="1500198" cy="369332"/>
          </a:xfrm>
          <a:prstGeom prst="rect">
            <a:avLst/>
          </a:prstGeom>
          <a:noFill/>
        </p:spPr>
        <p:txBody>
          <a:bodyPr wrap="square" rtlCol="0">
            <a:spAutoFit/>
          </a:bodyPr>
          <a:lstStyle/>
          <a:p>
            <a:pPr algn="ctr"/>
            <a:r>
              <a:rPr lang="en-IN" b="1" dirty="0" smtClean="0">
                <a:solidFill>
                  <a:schemeClr val="bg1"/>
                </a:solidFill>
              </a:rPr>
              <a:t>Soy bean Oil</a:t>
            </a:r>
          </a:p>
        </p:txBody>
      </p:sp>
      <p:pic>
        <p:nvPicPr>
          <p:cNvPr id="16" name="Picture 14" descr="Sunflower Seeds"/>
          <p:cNvPicPr>
            <a:picLocks noChangeAspect="1" noChangeArrowheads="1"/>
          </p:cNvPicPr>
          <p:nvPr/>
        </p:nvPicPr>
        <p:blipFill>
          <a:blip r:embed="rId7" cstate="print"/>
          <a:srcRect/>
          <a:stretch>
            <a:fillRect/>
          </a:stretch>
        </p:blipFill>
        <p:spPr bwMode="auto">
          <a:xfrm>
            <a:off x="7301810" y="1357298"/>
            <a:ext cx="1184367" cy="1214446"/>
          </a:xfrm>
          <a:prstGeom prst="rect">
            <a:avLst/>
          </a:prstGeom>
          <a:noFill/>
        </p:spPr>
      </p:pic>
      <p:sp>
        <p:nvSpPr>
          <p:cNvPr id="17" name="TextBox 16"/>
          <p:cNvSpPr txBox="1"/>
          <p:nvPr/>
        </p:nvSpPr>
        <p:spPr>
          <a:xfrm>
            <a:off x="7072330" y="2638790"/>
            <a:ext cx="1571636" cy="646331"/>
          </a:xfrm>
          <a:prstGeom prst="rect">
            <a:avLst/>
          </a:prstGeom>
          <a:noFill/>
        </p:spPr>
        <p:txBody>
          <a:bodyPr wrap="square" rtlCol="0">
            <a:spAutoFit/>
          </a:bodyPr>
          <a:lstStyle/>
          <a:p>
            <a:pPr algn="ctr"/>
            <a:r>
              <a:rPr lang="en-IN" b="1" dirty="0" smtClean="0">
                <a:solidFill>
                  <a:schemeClr val="bg1"/>
                </a:solidFill>
              </a:rPr>
              <a:t>Sunflower </a:t>
            </a:r>
          </a:p>
          <a:p>
            <a:pPr algn="ctr"/>
            <a:r>
              <a:rPr lang="en-IN" b="1" dirty="0" smtClean="0">
                <a:solidFill>
                  <a:schemeClr val="bg1"/>
                </a:solidFill>
              </a:rPr>
              <a:t>Seed oil</a:t>
            </a:r>
          </a:p>
        </p:txBody>
      </p:sp>
      <p:pic>
        <p:nvPicPr>
          <p:cNvPr id="18" name="Picture 16" descr="Raw Peanut For Oil Extraction"/>
          <p:cNvPicPr>
            <a:picLocks noChangeAspect="1" noChangeArrowheads="1"/>
          </p:cNvPicPr>
          <p:nvPr/>
        </p:nvPicPr>
        <p:blipFill>
          <a:blip r:embed="rId8"/>
          <a:srcRect/>
          <a:stretch>
            <a:fillRect/>
          </a:stretch>
        </p:blipFill>
        <p:spPr bwMode="auto">
          <a:xfrm>
            <a:off x="648832" y="3786190"/>
            <a:ext cx="1214446" cy="1214446"/>
          </a:xfrm>
          <a:prstGeom prst="rect">
            <a:avLst/>
          </a:prstGeom>
          <a:noFill/>
        </p:spPr>
      </p:pic>
      <p:sp>
        <p:nvSpPr>
          <p:cNvPr id="19" name="TextBox 18"/>
          <p:cNvSpPr txBox="1"/>
          <p:nvPr/>
        </p:nvSpPr>
        <p:spPr>
          <a:xfrm>
            <a:off x="367283" y="5214950"/>
            <a:ext cx="1643074" cy="369332"/>
          </a:xfrm>
          <a:prstGeom prst="rect">
            <a:avLst/>
          </a:prstGeom>
          <a:noFill/>
        </p:spPr>
        <p:txBody>
          <a:bodyPr wrap="square" rtlCol="0">
            <a:spAutoFit/>
          </a:bodyPr>
          <a:lstStyle/>
          <a:p>
            <a:pPr algn="ctr"/>
            <a:r>
              <a:rPr lang="en-IN" b="1" dirty="0" smtClean="0">
                <a:solidFill>
                  <a:schemeClr val="bg1"/>
                </a:solidFill>
              </a:rPr>
              <a:t>Peanut Oil</a:t>
            </a:r>
          </a:p>
        </p:txBody>
      </p:sp>
      <p:pic>
        <p:nvPicPr>
          <p:cNvPr id="20" name="Picture 18" descr="Pure Linseed Oil"/>
          <p:cNvPicPr>
            <a:picLocks noChangeAspect="1" noChangeArrowheads="1"/>
          </p:cNvPicPr>
          <p:nvPr/>
        </p:nvPicPr>
        <p:blipFill>
          <a:blip r:embed="rId9"/>
          <a:srcRect/>
          <a:stretch>
            <a:fillRect/>
          </a:stretch>
        </p:blipFill>
        <p:spPr bwMode="auto">
          <a:xfrm>
            <a:off x="2038089" y="3786190"/>
            <a:ext cx="1406069" cy="1214446"/>
          </a:xfrm>
          <a:prstGeom prst="rect">
            <a:avLst/>
          </a:prstGeom>
          <a:noFill/>
        </p:spPr>
      </p:pic>
      <p:sp>
        <p:nvSpPr>
          <p:cNvPr id="21" name="TextBox 20"/>
          <p:cNvSpPr txBox="1"/>
          <p:nvPr/>
        </p:nvSpPr>
        <p:spPr>
          <a:xfrm>
            <a:off x="1903619" y="5214950"/>
            <a:ext cx="1643074" cy="369332"/>
          </a:xfrm>
          <a:prstGeom prst="rect">
            <a:avLst/>
          </a:prstGeom>
          <a:noFill/>
        </p:spPr>
        <p:txBody>
          <a:bodyPr wrap="square" rtlCol="0">
            <a:spAutoFit/>
          </a:bodyPr>
          <a:lstStyle/>
          <a:p>
            <a:pPr algn="ctr"/>
            <a:r>
              <a:rPr lang="en-IN" b="1" dirty="0" smtClean="0">
                <a:solidFill>
                  <a:schemeClr val="bg1"/>
                </a:solidFill>
              </a:rPr>
              <a:t>Linseed Oil</a:t>
            </a:r>
          </a:p>
        </p:txBody>
      </p:sp>
      <p:pic>
        <p:nvPicPr>
          <p:cNvPr id="22" name="Picture 22" descr="Organic Safflower Oil at Price 250 INR/Liter in Bengaluru | ID: c6028485"/>
          <p:cNvPicPr>
            <a:picLocks noChangeAspect="1" noChangeArrowheads="1"/>
          </p:cNvPicPr>
          <p:nvPr/>
        </p:nvPicPr>
        <p:blipFill>
          <a:blip r:embed="rId10"/>
          <a:srcRect/>
          <a:stretch>
            <a:fillRect/>
          </a:stretch>
        </p:blipFill>
        <p:spPr bwMode="auto">
          <a:xfrm>
            <a:off x="3515596" y="3786190"/>
            <a:ext cx="1381118" cy="1214446"/>
          </a:xfrm>
          <a:prstGeom prst="rect">
            <a:avLst/>
          </a:prstGeom>
          <a:noFill/>
        </p:spPr>
      </p:pic>
      <p:sp>
        <p:nvSpPr>
          <p:cNvPr id="23" name="TextBox 22"/>
          <p:cNvSpPr txBox="1"/>
          <p:nvPr/>
        </p:nvSpPr>
        <p:spPr>
          <a:xfrm>
            <a:off x="3444158" y="5214950"/>
            <a:ext cx="1500198" cy="369332"/>
          </a:xfrm>
          <a:prstGeom prst="rect">
            <a:avLst/>
          </a:prstGeom>
          <a:noFill/>
        </p:spPr>
        <p:txBody>
          <a:bodyPr wrap="square" rtlCol="0">
            <a:spAutoFit/>
          </a:bodyPr>
          <a:lstStyle/>
          <a:p>
            <a:pPr algn="ctr"/>
            <a:r>
              <a:rPr lang="en-IN" b="1" dirty="0" smtClean="0">
                <a:solidFill>
                  <a:schemeClr val="bg1"/>
                </a:solidFill>
              </a:rPr>
              <a:t>Safflower Oil</a:t>
            </a:r>
          </a:p>
        </p:txBody>
      </p:sp>
      <p:pic>
        <p:nvPicPr>
          <p:cNvPr id="24" name="Picture 24" descr="Saucepan with used vegetable oil and spoon on stove - 98678999"/>
          <p:cNvPicPr>
            <a:picLocks noChangeAspect="1" noChangeArrowheads="1"/>
          </p:cNvPicPr>
          <p:nvPr/>
        </p:nvPicPr>
        <p:blipFill>
          <a:blip r:embed="rId11" cstate="print"/>
          <a:srcRect/>
          <a:stretch>
            <a:fillRect/>
          </a:stretch>
        </p:blipFill>
        <p:spPr bwMode="auto">
          <a:xfrm>
            <a:off x="5158670" y="3786190"/>
            <a:ext cx="1500198" cy="1214446"/>
          </a:xfrm>
          <a:prstGeom prst="rect">
            <a:avLst/>
          </a:prstGeom>
          <a:noFill/>
        </p:spPr>
      </p:pic>
      <p:sp>
        <p:nvSpPr>
          <p:cNvPr id="25" name="TextBox 24"/>
          <p:cNvSpPr txBox="1"/>
          <p:nvPr/>
        </p:nvSpPr>
        <p:spPr>
          <a:xfrm>
            <a:off x="4944356" y="5214950"/>
            <a:ext cx="1857388" cy="369332"/>
          </a:xfrm>
          <a:prstGeom prst="rect">
            <a:avLst/>
          </a:prstGeom>
          <a:noFill/>
        </p:spPr>
        <p:txBody>
          <a:bodyPr wrap="square" rtlCol="0">
            <a:spAutoFit/>
          </a:bodyPr>
          <a:lstStyle/>
          <a:p>
            <a:pPr algn="ctr"/>
            <a:r>
              <a:rPr lang="en-IN" b="1" dirty="0" smtClean="0">
                <a:solidFill>
                  <a:schemeClr val="bg1"/>
                </a:solidFill>
              </a:rPr>
              <a:t>Used Cooking Oil</a:t>
            </a:r>
          </a:p>
        </p:txBody>
      </p:sp>
      <p:pic>
        <p:nvPicPr>
          <p:cNvPr id="26" name="Picture 26" descr="https://qphs.fs.quoracdn.net/main-qimg-b0b2c21fe9473970df9672381bd94285"/>
          <p:cNvPicPr>
            <a:picLocks noChangeAspect="1" noChangeArrowheads="1"/>
          </p:cNvPicPr>
          <p:nvPr/>
        </p:nvPicPr>
        <p:blipFill>
          <a:blip r:embed="rId12" cstate="print"/>
          <a:srcRect/>
          <a:stretch>
            <a:fillRect/>
          </a:stretch>
        </p:blipFill>
        <p:spPr bwMode="auto">
          <a:xfrm>
            <a:off x="6878515" y="3786191"/>
            <a:ext cx="1566303" cy="1071570"/>
          </a:xfrm>
          <a:prstGeom prst="rect">
            <a:avLst/>
          </a:prstGeom>
          <a:noFill/>
        </p:spPr>
      </p:pic>
      <p:sp>
        <p:nvSpPr>
          <p:cNvPr id="27" name="TextBox 26"/>
          <p:cNvSpPr txBox="1"/>
          <p:nvPr/>
        </p:nvSpPr>
        <p:spPr>
          <a:xfrm>
            <a:off x="6386086" y="4888141"/>
            <a:ext cx="2500330" cy="1200329"/>
          </a:xfrm>
          <a:prstGeom prst="rect">
            <a:avLst/>
          </a:prstGeom>
          <a:noFill/>
        </p:spPr>
        <p:txBody>
          <a:bodyPr wrap="square" rtlCol="0">
            <a:spAutoFit/>
          </a:bodyPr>
          <a:lstStyle/>
          <a:p>
            <a:pPr algn="ctr"/>
            <a:r>
              <a:rPr lang="en-IN" b="1" dirty="0" smtClean="0">
                <a:solidFill>
                  <a:schemeClr val="bg1"/>
                </a:solidFill>
              </a:rPr>
              <a:t>Animal Fat</a:t>
            </a:r>
          </a:p>
          <a:p>
            <a:pPr algn="ctr"/>
            <a:r>
              <a:rPr lang="en-IN" b="1" dirty="0" smtClean="0">
                <a:solidFill>
                  <a:schemeClr val="bg1"/>
                </a:solidFill>
              </a:rPr>
              <a:t>(Lard – Pork)</a:t>
            </a:r>
          </a:p>
          <a:p>
            <a:pPr algn="ctr"/>
            <a:r>
              <a:rPr lang="en-IN" b="1" dirty="0" smtClean="0">
                <a:solidFill>
                  <a:schemeClr val="bg1"/>
                </a:solidFill>
              </a:rPr>
              <a:t>(Tallow – Beef)</a:t>
            </a:r>
          </a:p>
          <a:p>
            <a:pPr algn="ctr"/>
            <a:r>
              <a:rPr lang="en-IN" b="1" dirty="0" smtClean="0">
                <a:solidFill>
                  <a:schemeClr val="bg1"/>
                </a:solidFill>
              </a:rPr>
              <a:t>(Schmaltz- Chicken)</a:t>
            </a:r>
          </a:p>
        </p:txBody>
      </p:sp>
      <p:pic>
        <p:nvPicPr>
          <p:cNvPr id="28" name="Picture 5"/>
          <p:cNvPicPr>
            <a:picLocks noChangeAspect="1" noChangeArrowheads="1"/>
          </p:cNvPicPr>
          <p:nvPr/>
        </p:nvPicPr>
        <p:blipFill>
          <a:blip r:embed="rId13" cstate="print"/>
          <a:srcRect/>
          <a:stretch>
            <a:fillRect/>
          </a:stretch>
        </p:blipFill>
        <p:spPr bwMode="auto">
          <a:xfrm>
            <a:off x="3502987" y="1357298"/>
            <a:ext cx="1081083" cy="1215069"/>
          </a:xfrm>
          <a:prstGeom prst="rect">
            <a:avLst/>
          </a:prstGeom>
          <a:noFill/>
          <a:ln w="9525">
            <a:noFill/>
            <a:miter lim="800000"/>
            <a:headEnd/>
            <a:tailEnd/>
          </a:ln>
          <a:effectLst/>
        </p:spPr>
      </p:pic>
      <p:pic>
        <p:nvPicPr>
          <p:cNvPr id="29" name="Picture 7" descr="Cotton Seed"/>
          <p:cNvPicPr>
            <a:picLocks noChangeAspect="1" noChangeArrowheads="1"/>
          </p:cNvPicPr>
          <p:nvPr/>
        </p:nvPicPr>
        <p:blipFill>
          <a:blip r:embed="rId14" cstate="print"/>
          <a:srcRect/>
          <a:stretch>
            <a:fillRect/>
          </a:stretch>
        </p:blipFill>
        <p:spPr bwMode="auto">
          <a:xfrm>
            <a:off x="586638" y="1357298"/>
            <a:ext cx="1287171" cy="1214446"/>
          </a:xfrm>
          <a:prstGeom prst="rect">
            <a:avLst/>
          </a:prstGeom>
          <a:noFill/>
        </p:spPr>
      </p:pic>
      <p:sp>
        <p:nvSpPr>
          <p:cNvPr id="30" name="Rectangle 29"/>
          <p:cNvSpPr/>
          <p:nvPr/>
        </p:nvSpPr>
        <p:spPr>
          <a:xfrm>
            <a:off x="244614" y="2786058"/>
            <a:ext cx="1872586" cy="369332"/>
          </a:xfrm>
          <a:prstGeom prst="rect">
            <a:avLst/>
          </a:prstGeom>
        </p:spPr>
        <p:txBody>
          <a:bodyPr wrap="square">
            <a:spAutoFit/>
          </a:bodyPr>
          <a:lstStyle/>
          <a:p>
            <a:pPr algn="ctr"/>
            <a:r>
              <a:rPr lang="en-IN" b="1" dirty="0" smtClean="0">
                <a:solidFill>
                  <a:schemeClr val="bg1"/>
                </a:solidFill>
              </a:rPr>
              <a:t>Cottonseed Oil</a:t>
            </a:r>
          </a:p>
        </p:txBody>
      </p:sp>
      <p:sp>
        <p:nvSpPr>
          <p:cNvPr id="31" name="TextBox 30"/>
          <p:cNvSpPr txBox="1"/>
          <p:nvPr/>
        </p:nvSpPr>
        <p:spPr>
          <a:xfrm>
            <a:off x="3500430" y="2781666"/>
            <a:ext cx="1214446" cy="369332"/>
          </a:xfrm>
          <a:prstGeom prst="rect">
            <a:avLst/>
          </a:prstGeom>
          <a:noFill/>
        </p:spPr>
        <p:txBody>
          <a:bodyPr wrap="square" rtlCol="0">
            <a:spAutoFit/>
          </a:bodyPr>
          <a:lstStyle/>
          <a:p>
            <a:pPr algn="ctr"/>
            <a:r>
              <a:rPr lang="en-IN" b="1" dirty="0" smtClean="0">
                <a:solidFill>
                  <a:schemeClr val="bg1"/>
                </a:solidFill>
              </a:rPr>
              <a:t>Olive Oil</a:t>
            </a:r>
          </a:p>
        </p:txBody>
      </p:sp>
      <p:sp>
        <p:nvSpPr>
          <p:cNvPr id="33" name="TextBox 32"/>
          <p:cNvSpPr txBox="1"/>
          <p:nvPr/>
        </p:nvSpPr>
        <p:spPr>
          <a:xfrm>
            <a:off x="-22224" y="-23178"/>
            <a:ext cx="9166224" cy="523220"/>
          </a:xfrm>
          <a:prstGeom prst="rect">
            <a:avLst/>
          </a:prstGeom>
          <a:noFill/>
        </p:spPr>
        <p:txBody>
          <a:bodyPr wrap="square" rtlCol="0">
            <a:spAutoFit/>
          </a:bodyPr>
          <a:lstStyle/>
          <a:p>
            <a:pPr algn="ctr"/>
            <a:r>
              <a:rPr lang="en-IN" sz="2800" b="1" dirty="0" smtClean="0">
                <a:solidFill>
                  <a:srgbClr val="00FF00"/>
                </a:solidFill>
                <a:effectLst/>
                <a:latin typeface="Trebuchet MS" pitchFamily="34" charset="0"/>
              </a:rPr>
              <a:t>We have alternate fuels, don’t have alternate future </a:t>
            </a:r>
            <a:endParaRPr lang="en-IN" sz="2800" b="1" dirty="0">
              <a:solidFill>
                <a:srgbClr val="00FF00"/>
              </a:solidFill>
              <a:latin typeface="Trebuchet MS" pitchFamily="34" charset="0"/>
            </a:endParaRPr>
          </a:p>
        </p:txBody>
      </p:sp>
    </p:spTree>
    <p:extLst>
      <p:ext uri="{BB962C8B-B14F-4D97-AF65-F5344CB8AC3E}">
        <p14:creationId xmlns:p14="http://schemas.microsoft.com/office/powerpoint/2010/main" xmlns="" val="267109633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2"/>
          <p:cNvPicPr>
            <a:picLocks noChangeAspect="1" noChangeArrowheads="1"/>
          </p:cNvPicPr>
          <p:nvPr/>
        </p:nvPicPr>
        <p:blipFill>
          <a:blip r:embed="rId3"/>
          <a:srcRect/>
          <a:stretch>
            <a:fillRect/>
          </a:stretch>
        </p:blipFill>
        <p:spPr bwMode="auto">
          <a:xfrm>
            <a:off x="0" y="0"/>
            <a:ext cx="9144000" cy="6858000"/>
          </a:xfrm>
          <a:prstGeom prst="rect">
            <a:avLst/>
          </a:prstGeom>
          <a:noFill/>
          <a:ln w="9525">
            <a:noFill/>
            <a:miter lim="800000"/>
            <a:headEnd/>
            <a:tailEnd/>
          </a:ln>
          <a:effectLst/>
        </p:spPr>
      </p:pic>
      <p:sp>
        <p:nvSpPr>
          <p:cNvPr id="5" name="Rectangle 1"/>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cs typeface="Arial" charset="0"/>
            </a:endParaRPr>
          </a:p>
        </p:txBody>
      </p:sp>
      <p:sp>
        <p:nvSpPr>
          <p:cNvPr id="11" name="Rectangle 10"/>
          <p:cNvSpPr/>
          <p:nvPr/>
        </p:nvSpPr>
        <p:spPr>
          <a:xfrm>
            <a:off x="-1" y="0"/>
            <a:ext cx="9144002" cy="6858000"/>
          </a:xfrm>
          <a:prstGeom prst="rect">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IN"/>
          </a:p>
        </p:txBody>
      </p:sp>
      <p:sp>
        <p:nvSpPr>
          <p:cNvPr id="8" name="TextBox 7"/>
          <p:cNvSpPr txBox="1"/>
          <p:nvPr/>
        </p:nvSpPr>
        <p:spPr>
          <a:xfrm>
            <a:off x="500034" y="571480"/>
            <a:ext cx="8215370" cy="523220"/>
          </a:xfrm>
          <a:prstGeom prst="rect">
            <a:avLst/>
          </a:prstGeom>
          <a:noFill/>
        </p:spPr>
        <p:txBody>
          <a:bodyPr wrap="square" rtlCol="0">
            <a:spAutoFit/>
          </a:bodyPr>
          <a:lstStyle/>
          <a:p>
            <a:pPr algn="ctr"/>
            <a:r>
              <a:rPr lang="en-IN" sz="2800" b="1" u="sng" dirty="0" smtClean="0">
                <a:solidFill>
                  <a:srgbClr val="FFC000"/>
                </a:solidFill>
                <a:latin typeface="Trebuchet MS" pitchFamily="34" charset="0"/>
              </a:rPr>
              <a:t>PROBLEM STATEMENT : CLEAN ENERGY  </a:t>
            </a:r>
          </a:p>
        </p:txBody>
      </p:sp>
      <p:sp>
        <p:nvSpPr>
          <p:cNvPr id="9" name="TextBox 8"/>
          <p:cNvSpPr txBox="1"/>
          <p:nvPr/>
        </p:nvSpPr>
        <p:spPr>
          <a:xfrm>
            <a:off x="357158" y="1071546"/>
            <a:ext cx="8786842" cy="461665"/>
          </a:xfrm>
          <a:prstGeom prst="rect">
            <a:avLst/>
          </a:prstGeom>
          <a:noFill/>
        </p:spPr>
        <p:txBody>
          <a:bodyPr wrap="square" rtlCol="0">
            <a:spAutoFit/>
          </a:bodyPr>
          <a:lstStyle/>
          <a:p>
            <a:r>
              <a:rPr lang="en-IN" sz="2400" b="1" u="sng" dirty="0" smtClean="0">
                <a:solidFill>
                  <a:srgbClr val="FFFF00"/>
                </a:solidFill>
                <a:latin typeface="Trebuchet MS" pitchFamily="34" charset="0"/>
              </a:rPr>
              <a:t>High Diesel Expenditure  leads to go for Alternate Fuels</a:t>
            </a:r>
          </a:p>
        </p:txBody>
      </p:sp>
      <p:sp>
        <p:nvSpPr>
          <p:cNvPr id="15" name="TextBox 14"/>
          <p:cNvSpPr txBox="1"/>
          <p:nvPr/>
        </p:nvSpPr>
        <p:spPr>
          <a:xfrm>
            <a:off x="71438" y="1571612"/>
            <a:ext cx="9072562" cy="4893647"/>
          </a:xfrm>
          <a:prstGeom prst="rect">
            <a:avLst/>
          </a:prstGeom>
          <a:noFill/>
        </p:spPr>
        <p:txBody>
          <a:bodyPr wrap="square" rtlCol="0">
            <a:spAutoFit/>
          </a:bodyPr>
          <a:lstStyle/>
          <a:p>
            <a:pPr>
              <a:lnSpc>
                <a:spcPct val="150000"/>
              </a:lnSpc>
            </a:pPr>
            <a:r>
              <a:rPr lang="en-IN" sz="2000" b="1" dirty="0" smtClean="0">
                <a:solidFill>
                  <a:schemeClr val="bg1"/>
                </a:solidFill>
                <a:latin typeface="Trebuchet MS" pitchFamily="34" charset="0"/>
              </a:rPr>
              <a:t>EPKM = Rs 35 /- (Approximate) ,  KMPL     	= 4.5 (Approximate)</a:t>
            </a:r>
            <a:endParaRPr lang="en-IN" sz="2000" dirty="0" smtClean="0">
              <a:solidFill>
                <a:schemeClr val="bg1"/>
              </a:solidFill>
              <a:latin typeface="Trebuchet MS" pitchFamily="34" charset="0"/>
            </a:endParaRPr>
          </a:p>
          <a:p>
            <a:pPr>
              <a:lnSpc>
                <a:spcPct val="150000"/>
              </a:lnSpc>
            </a:pPr>
            <a:r>
              <a:rPr lang="en-IN" sz="2000" b="1" dirty="0" smtClean="0">
                <a:solidFill>
                  <a:schemeClr val="bg1"/>
                </a:solidFill>
                <a:latin typeface="Trebuchet MS" pitchFamily="34" charset="0"/>
              </a:rPr>
              <a:t>Total earning for 4.5  	= Rs 35 x 4.5         	= 157.50/-</a:t>
            </a:r>
            <a:endParaRPr lang="en-IN" sz="2000" dirty="0" smtClean="0">
              <a:solidFill>
                <a:schemeClr val="bg1"/>
              </a:solidFill>
              <a:latin typeface="Trebuchet MS" pitchFamily="34" charset="0"/>
            </a:endParaRPr>
          </a:p>
          <a:p>
            <a:pPr>
              <a:lnSpc>
                <a:spcPct val="150000"/>
              </a:lnSpc>
            </a:pPr>
            <a:r>
              <a:rPr lang="en-IN" sz="2000" b="1" dirty="0" smtClean="0">
                <a:solidFill>
                  <a:schemeClr val="bg1"/>
                </a:solidFill>
                <a:latin typeface="Trebuchet MS" pitchFamily="34" charset="0"/>
              </a:rPr>
              <a:t>One Litre Diesel Cost 	= Rs 94.39	     	= 91.24/-</a:t>
            </a:r>
            <a:endParaRPr lang="en-IN" sz="2000" dirty="0" smtClean="0">
              <a:solidFill>
                <a:schemeClr val="bg1"/>
              </a:solidFill>
              <a:latin typeface="Trebuchet MS" pitchFamily="34" charset="0"/>
            </a:endParaRPr>
          </a:p>
          <a:p>
            <a:pPr>
              <a:lnSpc>
                <a:spcPct val="150000"/>
              </a:lnSpc>
            </a:pPr>
            <a:r>
              <a:rPr lang="en-IN" sz="2000" b="1" dirty="0" smtClean="0">
                <a:solidFill>
                  <a:schemeClr val="bg1"/>
                </a:solidFill>
                <a:latin typeface="Trebuchet MS" pitchFamily="34" charset="0"/>
              </a:rPr>
              <a:t>Diesel Expenses Related to earning           	= 91.24/157.50 </a:t>
            </a:r>
          </a:p>
          <a:p>
            <a:pPr>
              <a:lnSpc>
                <a:spcPct val="150000"/>
              </a:lnSpc>
            </a:pPr>
            <a:r>
              <a:rPr lang="en-IN" sz="2000" b="1" dirty="0" smtClean="0">
                <a:solidFill>
                  <a:schemeClr val="bg1"/>
                </a:solidFill>
                <a:latin typeface="Trebuchet MS" pitchFamily="34" charset="0"/>
              </a:rPr>
              <a:t> (without Subsidiary)                                 	= </a:t>
            </a:r>
            <a:r>
              <a:rPr lang="en-IN" sz="2000" b="1" dirty="0" smtClean="0">
                <a:solidFill>
                  <a:srgbClr val="FFC000"/>
                </a:solidFill>
                <a:latin typeface="Trebuchet MS" pitchFamily="34" charset="0"/>
              </a:rPr>
              <a:t>57.93% </a:t>
            </a:r>
            <a:r>
              <a:rPr lang="en-IN" sz="2000" b="1" dirty="0" smtClean="0">
                <a:solidFill>
                  <a:schemeClr val="bg1"/>
                </a:solidFill>
                <a:latin typeface="Trebuchet MS" pitchFamily="34" charset="0"/>
              </a:rPr>
              <a:t>=</a:t>
            </a:r>
            <a:r>
              <a:rPr lang="en-IN" sz="2000" b="1" dirty="0" smtClean="0">
                <a:solidFill>
                  <a:srgbClr val="FFC000"/>
                </a:solidFill>
                <a:latin typeface="Trebuchet MS" pitchFamily="34" charset="0"/>
              </a:rPr>
              <a:t>  58%   (Approx)</a:t>
            </a:r>
          </a:p>
          <a:p>
            <a:pPr>
              <a:lnSpc>
                <a:spcPct val="150000"/>
              </a:lnSpc>
            </a:pPr>
            <a:r>
              <a:rPr lang="en-IN" sz="2000" b="1" dirty="0" smtClean="0">
                <a:solidFill>
                  <a:schemeClr val="bg1"/>
                </a:solidFill>
                <a:latin typeface="Trebuchet MS" pitchFamily="34" charset="0"/>
              </a:rPr>
              <a:t>Diesel Expenses Related to earning 	      	= 61.24/157.50</a:t>
            </a:r>
          </a:p>
          <a:p>
            <a:pPr>
              <a:lnSpc>
                <a:spcPct val="150000"/>
              </a:lnSpc>
            </a:pPr>
            <a:r>
              <a:rPr lang="en-IN" sz="2000" b="1" dirty="0" smtClean="0">
                <a:solidFill>
                  <a:schemeClr val="bg1"/>
                </a:solidFill>
                <a:latin typeface="Trebuchet MS" pitchFamily="34" charset="0"/>
              </a:rPr>
              <a:t> (with Subsidiary)                                       	= </a:t>
            </a:r>
            <a:r>
              <a:rPr lang="en-IN" sz="2000" b="1" dirty="0" smtClean="0">
                <a:solidFill>
                  <a:srgbClr val="FFC000"/>
                </a:solidFill>
                <a:latin typeface="Trebuchet MS" pitchFamily="34" charset="0"/>
              </a:rPr>
              <a:t>38.88% =  39%    (Approx)</a:t>
            </a:r>
          </a:p>
          <a:p>
            <a:pPr>
              <a:lnSpc>
                <a:spcPct val="150000"/>
              </a:lnSpc>
            </a:pPr>
            <a:r>
              <a:rPr lang="en-IN" sz="2000" b="1" dirty="0" smtClean="0">
                <a:solidFill>
                  <a:schemeClr val="bg1"/>
                </a:solidFill>
                <a:latin typeface="Trebuchet MS" pitchFamily="34" charset="0"/>
              </a:rPr>
              <a:t>Diesel Expenses per kilometre                   	= 91.24/4.5 </a:t>
            </a:r>
          </a:p>
          <a:p>
            <a:pPr>
              <a:lnSpc>
                <a:spcPct val="150000"/>
              </a:lnSpc>
            </a:pPr>
            <a:r>
              <a:rPr lang="en-IN" sz="2000" b="1" dirty="0" smtClean="0">
                <a:solidFill>
                  <a:srgbClr val="FFC000"/>
                </a:solidFill>
                <a:latin typeface="Trebuchet MS" pitchFamily="34" charset="0"/>
              </a:rPr>
              <a:t>                                                                  	</a:t>
            </a:r>
            <a:r>
              <a:rPr lang="en-IN" sz="2000" b="1" dirty="0" smtClean="0">
                <a:solidFill>
                  <a:schemeClr val="bg1"/>
                </a:solidFill>
                <a:latin typeface="Trebuchet MS" pitchFamily="34" charset="0"/>
              </a:rPr>
              <a:t>=</a:t>
            </a:r>
            <a:r>
              <a:rPr lang="en-IN" sz="2000" b="1" dirty="0" smtClean="0">
                <a:solidFill>
                  <a:srgbClr val="FFC000"/>
                </a:solidFill>
                <a:latin typeface="Trebuchet MS" pitchFamily="34" charset="0"/>
              </a:rPr>
              <a:t> 20.27 </a:t>
            </a:r>
          </a:p>
          <a:p>
            <a:endParaRPr lang="en-IN" sz="2000" b="1" dirty="0" smtClean="0">
              <a:solidFill>
                <a:srgbClr val="FFC000"/>
              </a:solidFill>
              <a:latin typeface="Trebuchet MS" pitchFamily="34" charset="0"/>
            </a:endParaRPr>
          </a:p>
          <a:p>
            <a:endParaRPr lang="en-IN" sz="1100" b="1" dirty="0" smtClean="0">
              <a:solidFill>
                <a:srgbClr val="FFC000"/>
              </a:solidFill>
              <a:latin typeface="Trebuchet MS" pitchFamily="34" charset="0"/>
            </a:endParaRPr>
          </a:p>
          <a:p>
            <a:endParaRPr lang="en-IN" sz="1100" b="1" dirty="0" smtClean="0">
              <a:solidFill>
                <a:srgbClr val="FFC000"/>
              </a:solidFill>
              <a:latin typeface="Trebuchet MS" pitchFamily="34" charset="0"/>
            </a:endParaRPr>
          </a:p>
        </p:txBody>
      </p:sp>
      <p:sp>
        <p:nvSpPr>
          <p:cNvPr id="17" name="Rectangle 16"/>
          <p:cNvSpPr/>
          <p:nvPr/>
        </p:nvSpPr>
        <p:spPr>
          <a:xfrm>
            <a:off x="214282" y="5929330"/>
            <a:ext cx="8643998" cy="428628"/>
          </a:xfrm>
          <a:prstGeom prst="rect">
            <a:avLst/>
          </a:prstGeom>
          <a:solidFill>
            <a:srgbClr val="FFC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2000" b="1" dirty="0" smtClean="0">
                <a:solidFill>
                  <a:srgbClr val="FF0000"/>
                </a:solidFill>
                <a:latin typeface="Trebuchet MS" pitchFamily="34" charset="0"/>
              </a:rPr>
              <a:t>Total earning Rs 35, Diesel =Rs 20.30, Rs 14.73/- for other expenses.</a:t>
            </a:r>
          </a:p>
        </p:txBody>
      </p:sp>
      <p:sp>
        <p:nvSpPr>
          <p:cNvPr id="18" name="Oval 17"/>
          <p:cNvSpPr/>
          <p:nvPr/>
        </p:nvSpPr>
        <p:spPr>
          <a:xfrm>
            <a:off x="7000892" y="3429000"/>
            <a:ext cx="714380" cy="500066"/>
          </a:xfrm>
          <a:prstGeom prst="ellipse">
            <a:avLst/>
          </a:prstGeom>
          <a:noFill/>
          <a:ln w="38100">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9" name="Oval 18"/>
          <p:cNvSpPr/>
          <p:nvPr/>
        </p:nvSpPr>
        <p:spPr>
          <a:xfrm>
            <a:off x="7000892" y="4214818"/>
            <a:ext cx="714380" cy="642942"/>
          </a:xfrm>
          <a:prstGeom prst="ellipse">
            <a:avLst/>
          </a:prstGeom>
          <a:noFill/>
          <a:ln w="38100">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3" name="TextBox 12"/>
          <p:cNvSpPr txBox="1"/>
          <p:nvPr/>
        </p:nvSpPr>
        <p:spPr>
          <a:xfrm>
            <a:off x="-22224" y="-23178"/>
            <a:ext cx="9166224" cy="523220"/>
          </a:xfrm>
          <a:prstGeom prst="rect">
            <a:avLst/>
          </a:prstGeom>
          <a:noFill/>
        </p:spPr>
        <p:txBody>
          <a:bodyPr wrap="square" rtlCol="0">
            <a:spAutoFit/>
          </a:bodyPr>
          <a:lstStyle/>
          <a:p>
            <a:pPr algn="ctr"/>
            <a:r>
              <a:rPr lang="en-IN" sz="2800" b="1" dirty="0" smtClean="0">
                <a:solidFill>
                  <a:srgbClr val="00FF00"/>
                </a:solidFill>
                <a:effectLst/>
                <a:latin typeface="Trebuchet MS" pitchFamily="34" charset="0"/>
              </a:rPr>
              <a:t>We have alternate fuels, don’t have alternate future </a:t>
            </a:r>
            <a:endParaRPr lang="en-IN" sz="2800" b="1" dirty="0">
              <a:solidFill>
                <a:srgbClr val="00FF00"/>
              </a:solidFill>
              <a:latin typeface="Trebuchet MS" pitchFamily="34" charset="0"/>
            </a:endParaRPr>
          </a:p>
        </p:txBody>
      </p:sp>
    </p:spTree>
    <p:extLst>
      <p:ext uri="{BB962C8B-B14F-4D97-AF65-F5344CB8AC3E}">
        <p14:creationId xmlns:p14="http://schemas.microsoft.com/office/powerpoint/2010/main" xmlns="" val="2671096334"/>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
          <p:cNvPicPr>
            <a:picLocks noChangeAspect="1" noChangeArrowheads="1"/>
          </p:cNvPicPr>
          <p:nvPr/>
        </p:nvPicPr>
        <p:blipFill>
          <a:blip r:embed="rId3"/>
          <a:srcRect/>
          <a:stretch>
            <a:fillRect/>
          </a:stretch>
        </p:blipFill>
        <p:spPr bwMode="auto">
          <a:xfrm>
            <a:off x="0" y="0"/>
            <a:ext cx="9144000" cy="6858000"/>
          </a:xfrm>
          <a:prstGeom prst="rect">
            <a:avLst/>
          </a:prstGeom>
          <a:noFill/>
          <a:ln w="9525">
            <a:noFill/>
            <a:miter lim="800000"/>
            <a:headEnd/>
            <a:tailEnd/>
          </a:ln>
          <a:effectLst/>
        </p:spPr>
      </p:pic>
      <p:sp>
        <p:nvSpPr>
          <p:cNvPr id="5" name="Rectangle 1"/>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charset="0"/>
              <a:cs typeface="Arial" charset="0"/>
            </a:endParaRPr>
          </a:p>
        </p:txBody>
      </p:sp>
      <p:sp>
        <p:nvSpPr>
          <p:cNvPr id="11" name="Rectangle 10"/>
          <p:cNvSpPr/>
          <p:nvPr/>
        </p:nvSpPr>
        <p:spPr>
          <a:xfrm>
            <a:off x="-1" y="0"/>
            <a:ext cx="9144002" cy="6858000"/>
          </a:xfrm>
          <a:prstGeom prst="rect">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IN" dirty="0"/>
          </a:p>
        </p:txBody>
      </p:sp>
      <p:sp>
        <p:nvSpPr>
          <p:cNvPr id="7" name="TextBox 6"/>
          <p:cNvSpPr txBox="1"/>
          <p:nvPr/>
        </p:nvSpPr>
        <p:spPr>
          <a:xfrm>
            <a:off x="0" y="548326"/>
            <a:ext cx="4857752" cy="523220"/>
          </a:xfrm>
          <a:prstGeom prst="rect">
            <a:avLst/>
          </a:prstGeom>
          <a:noFill/>
        </p:spPr>
        <p:txBody>
          <a:bodyPr wrap="square" rtlCol="0">
            <a:spAutoFit/>
          </a:bodyPr>
          <a:lstStyle/>
          <a:p>
            <a:pPr algn="ctr"/>
            <a:r>
              <a:rPr lang="en-IN" sz="2800" b="1" u="sng" dirty="0" smtClean="0">
                <a:solidFill>
                  <a:srgbClr val="FFC000"/>
                </a:solidFill>
                <a:latin typeface="Trebuchet MS" pitchFamily="34" charset="0"/>
              </a:rPr>
              <a:t>COMPRESSED NATURAL GAS </a:t>
            </a:r>
            <a:endParaRPr lang="en-IN" sz="2800" b="1" u="sng" dirty="0">
              <a:solidFill>
                <a:srgbClr val="FFC000"/>
              </a:solidFill>
              <a:latin typeface="Trebuchet MS" pitchFamily="34" charset="0"/>
            </a:endParaRPr>
          </a:p>
        </p:txBody>
      </p:sp>
      <p:sp>
        <p:nvSpPr>
          <p:cNvPr id="12292" name="AutoShape 4" descr="Tata Bus Price Comparison: Get the Best Deal on Your Next Tata Bu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sp>
        <p:nvSpPr>
          <p:cNvPr id="12294" name="AutoShape 6" descr="Tata Bus Price Comparison: Get the Best Deal on Your Next Tata Bu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pic>
        <p:nvPicPr>
          <p:cNvPr id="12295" name="Picture 7"/>
          <p:cNvPicPr>
            <a:picLocks noChangeAspect="1" noChangeArrowheads="1"/>
          </p:cNvPicPr>
          <p:nvPr/>
        </p:nvPicPr>
        <p:blipFill>
          <a:blip r:embed="rId4"/>
          <a:srcRect/>
          <a:stretch>
            <a:fillRect/>
          </a:stretch>
        </p:blipFill>
        <p:spPr bwMode="auto">
          <a:xfrm>
            <a:off x="500034" y="1142984"/>
            <a:ext cx="3753617" cy="2571767"/>
          </a:xfrm>
          <a:prstGeom prst="rect">
            <a:avLst/>
          </a:prstGeom>
          <a:noFill/>
          <a:ln w="9525">
            <a:noFill/>
            <a:miter lim="800000"/>
            <a:headEnd/>
            <a:tailEnd/>
          </a:ln>
          <a:effectLst/>
        </p:spPr>
      </p:pic>
      <p:pic>
        <p:nvPicPr>
          <p:cNvPr id="12" name="Picture 2"/>
          <p:cNvPicPr>
            <a:picLocks noChangeAspect="1" noChangeArrowheads="1"/>
          </p:cNvPicPr>
          <p:nvPr/>
        </p:nvPicPr>
        <p:blipFill>
          <a:blip r:embed="rId5"/>
          <a:srcRect/>
          <a:stretch>
            <a:fillRect/>
          </a:stretch>
        </p:blipFill>
        <p:spPr bwMode="auto">
          <a:xfrm>
            <a:off x="4857752" y="3786190"/>
            <a:ext cx="3786214" cy="2571768"/>
          </a:xfrm>
          <a:prstGeom prst="rect">
            <a:avLst/>
          </a:prstGeom>
          <a:noFill/>
          <a:ln w="25400">
            <a:solidFill>
              <a:schemeClr val="bg1"/>
            </a:solidFill>
            <a:miter lim="800000"/>
            <a:headEnd/>
            <a:tailEnd/>
          </a:ln>
          <a:effectLst/>
        </p:spPr>
      </p:pic>
      <p:sp>
        <p:nvSpPr>
          <p:cNvPr id="13" name="TextBox 12"/>
          <p:cNvSpPr txBox="1"/>
          <p:nvPr/>
        </p:nvSpPr>
        <p:spPr>
          <a:xfrm>
            <a:off x="4786314" y="3143248"/>
            <a:ext cx="3857652" cy="523220"/>
          </a:xfrm>
          <a:prstGeom prst="rect">
            <a:avLst/>
          </a:prstGeom>
          <a:noFill/>
        </p:spPr>
        <p:txBody>
          <a:bodyPr wrap="square" rtlCol="0">
            <a:spAutoFit/>
          </a:bodyPr>
          <a:lstStyle/>
          <a:p>
            <a:pPr algn="ctr"/>
            <a:r>
              <a:rPr lang="en-IN" sz="2800" b="1" u="sng" dirty="0" smtClean="0">
                <a:solidFill>
                  <a:srgbClr val="FFC000"/>
                </a:solidFill>
                <a:latin typeface="Trebuchet MS" pitchFamily="34" charset="0"/>
              </a:rPr>
              <a:t>DI METHYL ETHER</a:t>
            </a:r>
            <a:endParaRPr lang="en-IN" sz="2800" b="1" u="sng" dirty="0">
              <a:solidFill>
                <a:srgbClr val="FFC000"/>
              </a:solidFill>
              <a:latin typeface="Trebuchet MS" pitchFamily="34" charset="0"/>
            </a:endParaRPr>
          </a:p>
        </p:txBody>
      </p:sp>
      <p:sp>
        <p:nvSpPr>
          <p:cNvPr id="14" name="TextBox 13"/>
          <p:cNvSpPr txBox="1"/>
          <p:nvPr/>
        </p:nvSpPr>
        <p:spPr>
          <a:xfrm>
            <a:off x="-22224" y="-23178"/>
            <a:ext cx="9166224" cy="523220"/>
          </a:xfrm>
          <a:prstGeom prst="rect">
            <a:avLst/>
          </a:prstGeom>
          <a:noFill/>
        </p:spPr>
        <p:txBody>
          <a:bodyPr wrap="square" rtlCol="0">
            <a:spAutoFit/>
          </a:bodyPr>
          <a:lstStyle/>
          <a:p>
            <a:pPr algn="ctr"/>
            <a:r>
              <a:rPr lang="en-IN" sz="2800" b="1" dirty="0" smtClean="0">
                <a:solidFill>
                  <a:srgbClr val="00FF00"/>
                </a:solidFill>
                <a:effectLst/>
                <a:latin typeface="Trebuchet MS" pitchFamily="34" charset="0"/>
              </a:rPr>
              <a:t>We have alternate fuels, don’t have alternate future </a:t>
            </a:r>
            <a:endParaRPr lang="en-IN" sz="2800" b="1" dirty="0">
              <a:solidFill>
                <a:srgbClr val="00FF00"/>
              </a:solidFill>
              <a:latin typeface="Trebuchet MS" pitchFamily="34" charset="0"/>
            </a:endParaRPr>
          </a:p>
        </p:txBody>
      </p:sp>
    </p:spTree>
    <p:extLst>
      <p:ext uri="{BB962C8B-B14F-4D97-AF65-F5344CB8AC3E}">
        <p14:creationId xmlns:p14="http://schemas.microsoft.com/office/powerpoint/2010/main" xmlns="" val="2671096334"/>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2"/>
          <p:cNvPicPr>
            <a:picLocks noChangeAspect="1" noChangeArrowheads="1"/>
          </p:cNvPicPr>
          <p:nvPr/>
        </p:nvPicPr>
        <p:blipFill>
          <a:blip r:embed="rId3"/>
          <a:srcRect/>
          <a:stretch>
            <a:fillRect/>
          </a:stretch>
        </p:blipFill>
        <p:spPr bwMode="auto">
          <a:xfrm>
            <a:off x="0" y="0"/>
            <a:ext cx="9144000" cy="6858000"/>
          </a:xfrm>
          <a:prstGeom prst="rect">
            <a:avLst/>
          </a:prstGeom>
          <a:noFill/>
          <a:ln w="9525">
            <a:noFill/>
            <a:miter lim="800000"/>
            <a:headEnd/>
            <a:tailEnd/>
          </a:ln>
          <a:effectLst/>
        </p:spPr>
      </p:pic>
      <p:sp>
        <p:nvSpPr>
          <p:cNvPr id="5" name="Rectangle 1"/>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cs typeface="Arial" charset="0"/>
            </a:endParaRPr>
          </a:p>
        </p:txBody>
      </p:sp>
      <p:sp>
        <p:nvSpPr>
          <p:cNvPr id="11" name="Rectangle 10"/>
          <p:cNvSpPr/>
          <p:nvPr/>
        </p:nvSpPr>
        <p:spPr>
          <a:xfrm>
            <a:off x="-1" y="0"/>
            <a:ext cx="9144002" cy="6858000"/>
          </a:xfrm>
          <a:prstGeom prst="rect">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IN"/>
          </a:p>
        </p:txBody>
      </p:sp>
      <p:sp>
        <p:nvSpPr>
          <p:cNvPr id="390146" name="AutoShape 2" descr="https://www.swarco.com/sites/default/files/public/stories/hero/2018-10/swarco_illustration_smartcity_ecosystems_nordic_version.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sp>
        <p:nvSpPr>
          <p:cNvPr id="263172" name="AutoShape 4" descr="3 Ps of Predictive Maintenance - Slide 1"/>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sp>
        <p:nvSpPr>
          <p:cNvPr id="12" name="TextBox 11"/>
          <p:cNvSpPr txBox="1"/>
          <p:nvPr/>
        </p:nvSpPr>
        <p:spPr>
          <a:xfrm>
            <a:off x="0" y="571480"/>
            <a:ext cx="9144000" cy="523220"/>
          </a:xfrm>
          <a:prstGeom prst="rect">
            <a:avLst/>
          </a:prstGeom>
          <a:noFill/>
        </p:spPr>
        <p:txBody>
          <a:bodyPr wrap="square" rtlCol="0">
            <a:spAutoFit/>
          </a:bodyPr>
          <a:lstStyle/>
          <a:p>
            <a:pPr algn="ctr"/>
            <a:r>
              <a:rPr lang="en-IN" sz="2800" b="1" u="sng" dirty="0" smtClean="0">
                <a:solidFill>
                  <a:srgbClr val="FFC000"/>
                </a:solidFill>
                <a:latin typeface="Trebuchet MS" pitchFamily="34" charset="0"/>
              </a:rPr>
              <a:t>2.HYDROGEN AS A FUEL &amp; TECHNOLOGIES</a:t>
            </a:r>
            <a:endParaRPr lang="en-IN" sz="2800" b="1" dirty="0">
              <a:solidFill>
                <a:srgbClr val="FFC000"/>
              </a:solidFill>
              <a:latin typeface="Trebuchet MS" pitchFamily="34" charset="0"/>
            </a:endParaRPr>
          </a:p>
        </p:txBody>
      </p:sp>
      <p:sp>
        <p:nvSpPr>
          <p:cNvPr id="283650" name="AutoShape 2" descr="Pros and Cons of Alternative Fuel Vehicles - Fuels Market New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pic>
        <p:nvPicPr>
          <p:cNvPr id="14" name="Picture 4"/>
          <p:cNvPicPr>
            <a:picLocks noChangeAspect="1" noChangeArrowheads="1"/>
          </p:cNvPicPr>
          <p:nvPr/>
        </p:nvPicPr>
        <p:blipFill>
          <a:blip r:embed="rId4"/>
          <a:srcRect/>
          <a:stretch>
            <a:fillRect/>
          </a:stretch>
        </p:blipFill>
        <p:spPr bwMode="auto">
          <a:xfrm>
            <a:off x="1571604" y="1285860"/>
            <a:ext cx="5286412" cy="4929222"/>
          </a:xfrm>
          <a:prstGeom prst="rect">
            <a:avLst/>
          </a:prstGeom>
          <a:noFill/>
          <a:ln w="9525">
            <a:noFill/>
            <a:miter lim="800000"/>
            <a:headEnd/>
            <a:tailEnd/>
          </a:ln>
          <a:effectLst/>
        </p:spPr>
      </p:pic>
      <p:sp>
        <p:nvSpPr>
          <p:cNvPr id="13" name="TextBox 12"/>
          <p:cNvSpPr txBox="1"/>
          <p:nvPr/>
        </p:nvSpPr>
        <p:spPr>
          <a:xfrm>
            <a:off x="-22224" y="-23178"/>
            <a:ext cx="9166224" cy="523220"/>
          </a:xfrm>
          <a:prstGeom prst="rect">
            <a:avLst/>
          </a:prstGeom>
          <a:noFill/>
        </p:spPr>
        <p:txBody>
          <a:bodyPr wrap="square" rtlCol="0">
            <a:spAutoFit/>
          </a:bodyPr>
          <a:lstStyle/>
          <a:p>
            <a:pPr algn="ctr"/>
            <a:r>
              <a:rPr lang="en-IN" sz="2800" b="1" dirty="0" smtClean="0">
                <a:solidFill>
                  <a:srgbClr val="00FF00"/>
                </a:solidFill>
                <a:effectLst/>
                <a:latin typeface="Trebuchet MS" pitchFamily="34" charset="0"/>
              </a:rPr>
              <a:t>We have alternate fuels, don’t have alternate future </a:t>
            </a:r>
            <a:endParaRPr lang="en-IN" sz="2800" b="1" dirty="0">
              <a:solidFill>
                <a:srgbClr val="00FF00"/>
              </a:solidFill>
              <a:latin typeface="Trebuchet MS" pitchFamily="34" charset="0"/>
            </a:endParaRPr>
          </a:p>
        </p:txBody>
      </p:sp>
    </p:spTree>
    <p:extLst>
      <p:ext uri="{BB962C8B-B14F-4D97-AF65-F5344CB8AC3E}">
        <p14:creationId xmlns:p14="http://schemas.microsoft.com/office/powerpoint/2010/main" xmlns="" val="2671096334"/>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p:cNvPicPr>
            <a:picLocks noChangeAspect="1" noChangeArrowheads="1"/>
          </p:cNvPicPr>
          <p:nvPr/>
        </p:nvPicPr>
        <p:blipFill>
          <a:blip r:embed="rId3"/>
          <a:srcRect/>
          <a:stretch>
            <a:fillRect/>
          </a:stretch>
        </p:blipFill>
        <p:spPr bwMode="auto">
          <a:xfrm>
            <a:off x="0" y="0"/>
            <a:ext cx="9144000" cy="6858000"/>
          </a:xfrm>
          <a:prstGeom prst="rect">
            <a:avLst/>
          </a:prstGeom>
          <a:noFill/>
          <a:ln w="9525">
            <a:noFill/>
            <a:miter lim="800000"/>
            <a:headEnd/>
            <a:tailEnd/>
          </a:ln>
          <a:effectLst/>
        </p:spPr>
      </p:pic>
      <p:sp>
        <p:nvSpPr>
          <p:cNvPr id="5" name="Rectangle 1"/>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charset="0"/>
              <a:cs typeface="Arial" charset="0"/>
            </a:endParaRPr>
          </a:p>
        </p:txBody>
      </p:sp>
      <p:sp>
        <p:nvSpPr>
          <p:cNvPr id="11" name="Rectangle 10"/>
          <p:cNvSpPr/>
          <p:nvPr/>
        </p:nvSpPr>
        <p:spPr>
          <a:xfrm>
            <a:off x="-1" y="0"/>
            <a:ext cx="9144002" cy="6858000"/>
          </a:xfrm>
          <a:prstGeom prst="rect">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IN" dirty="0"/>
          </a:p>
        </p:txBody>
      </p:sp>
      <p:sp>
        <p:nvSpPr>
          <p:cNvPr id="13" name="TextBox 12"/>
          <p:cNvSpPr txBox="1"/>
          <p:nvPr/>
        </p:nvSpPr>
        <p:spPr>
          <a:xfrm>
            <a:off x="0" y="500042"/>
            <a:ext cx="9144000" cy="584775"/>
          </a:xfrm>
          <a:prstGeom prst="rect">
            <a:avLst/>
          </a:prstGeom>
          <a:noFill/>
        </p:spPr>
        <p:txBody>
          <a:bodyPr wrap="square" rtlCol="0">
            <a:spAutoFit/>
          </a:bodyPr>
          <a:lstStyle/>
          <a:p>
            <a:pPr algn="ctr"/>
            <a:r>
              <a:rPr lang="en-IN" sz="3200" b="1" u="sng" dirty="0" smtClean="0">
                <a:solidFill>
                  <a:srgbClr val="FFC000"/>
                </a:solidFill>
                <a:latin typeface="Trebuchet MS" pitchFamily="34" charset="0"/>
              </a:rPr>
              <a:t>HYDROGEN  GENERATION TYPES</a:t>
            </a:r>
            <a:endParaRPr lang="en-IN" sz="3200" b="1" dirty="0">
              <a:solidFill>
                <a:srgbClr val="FFC000"/>
              </a:solidFill>
              <a:latin typeface="Trebuchet MS" pitchFamily="34" charset="0"/>
            </a:endParaRPr>
          </a:p>
        </p:txBody>
      </p:sp>
      <p:pic>
        <p:nvPicPr>
          <p:cNvPr id="14" name="Picture 2"/>
          <p:cNvPicPr>
            <a:picLocks noChangeAspect="1" noChangeArrowheads="1"/>
          </p:cNvPicPr>
          <p:nvPr/>
        </p:nvPicPr>
        <p:blipFill>
          <a:blip r:embed="rId4"/>
          <a:srcRect/>
          <a:stretch>
            <a:fillRect/>
          </a:stretch>
        </p:blipFill>
        <p:spPr bwMode="auto">
          <a:xfrm>
            <a:off x="1142976" y="1142984"/>
            <a:ext cx="6786610" cy="5130836"/>
          </a:xfrm>
          <a:prstGeom prst="rect">
            <a:avLst/>
          </a:prstGeom>
          <a:noFill/>
          <a:ln w="25400">
            <a:solidFill>
              <a:schemeClr val="bg1"/>
            </a:solidFill>
            <a:miter lim="800000"/>
            <a:headEnd/>
            <a:tailEnd/>
          </a:ln>
          <a:effectLst/>
        </p:spPr>
      </p:pic>
      <p:sp>
        <p:nvSpPr>
          <p:cNvPr id="9" name="TextBox 8"/>
          <p:cNvSpPr txBox="1"/>
          <p:nvPr/>
        </p:nvSpPr>
        <p:spPr>
          <a:xfrm>
            <a:off x="-22224" y="-23178"/>
            <a:ext cx="9166224" cy="523220"/>
          </a:xfrm>
          <a:prstGeom prst="rect">
            <a:avLst/>
          </a:prstGeom>
          <a:noFill/>
        </p:spPr>
        <p:txBody>
          <a:bodyPr wrap="square" rtlCol="0">
            <a:spAutoFit/>
          </a:bodyPr>
          <a:lstStyle/>
          <a:p>
            <a:pPr algn="ctr"/>
            <a:r>
              <a:rPr lang="en-IN" sz="2800" b="1" dirty="0" smtClean="0">
                <a:solidFill>
                  <a:srgbClr val="00FF00"/>
                </a:solidFill>
                <a:effectLst/>
                <a:latin typeface="Trebuchet MS" pitchFamily="34" charset="0"/>
              </a:rPr>
              <a:t>We have alternate fuels, don’t have alternate future </a:t>
            </a:r>
            <a:endParaRPr lang="en-IN" sz="2800" b="1" dirty="0">
              <a:solidFill>
                <a:srgbClr val="00FF00"/>
              </a:solidFill>
              <a:latin typeface="Trebuchet MS" pitchFamily="34" charset="0"/>
            </a:endParaRPr>
          </a:p>
        </p:txBody>
      </p:sp>
    </p:spTree>
    <p:extLst>
      <p:ext uri="{BB962C8B-B14F-4D97-AF65-F5344CB8AC3E}">
        <p14:creationId xmlns:p14="http://schemas.microsoft.com/office/powerpoint/2010/main" xmlns="" val="2671096334"/>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
          <p:cNvPicPr>
            <a:picLocks noChangeAspect="1" noChangeArrowheads="1"/>
          </p:cNvPicPr>
          <p:nvPr/>
        </p:nvPicPr>
        <p:blipFill>
          <a:blip r:embed="rId3"/>
          <a:srcRect/>
          <a:stretch>
            <a:fillRect/>
          </a:stretch>
        </p:blipFill>
        <p:spPr bwMode="auto">
          <a:xfrm>
            <a:off x="0" y="0"/>
            <a:ext cx="9144000" cy="6858000"/>
          </a:xfrm>
          <a:prstGeom prst="rect">
            <a:avLst/>
          </a:prstGeom>
          <a:noFill/>
          <a:ln w="9525">
            <a:noFill/>
            <a:miter lim="800000"/>
            <a:headEnd/>
            <a:tailEnd/>
          </a:ln>
          <a:effectLst/>
        </p:spPr>
      </p:pic>
      <p:sp>
        <p:nvSpPr>
          <p:cNvPr id="5" name="Rectangle 1"/>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charset="0"/>
              <a:cs typeface="Arial" charset="0"/>
            </a:endParaRPr>
          </a:p>
        </p:txBody>
      </p:sp>
      <p:sp>
        <p:nvSpPr>
          <p:cNvPr id="11" name="Rectangle 10"/>
          <p:cNvSpPr/>
          <p:nvPr/>
        </p:nvSpPr>
        <p:spPr>
          <a:xfrm>
            <a:off x="-1" y="0"/>
            <a:ext cx="9144002" cy="6858000"/>
          </a:xfrm>
          <a:prstGeom prst="rect">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IN" dirty="0"/>
          </a:p>
        </p:txBody>
      </p:sp>
      <p:sp>
        <p:nvSpPr>
          <p:cNvPr id="12" name="TextBox 11"/>
          <p:cNvSpPr txBox="1"/>
          <p:nvPr/>
        </p:nvSpPr>
        <p:spPr>
          <a:xfrm>
            <a:off x="0" y="585766"/>
            <a:ext cx="9144000" cy="523220"/>
          </a:xfrm>
          <a:prstGeom prst="rect">
            <a:avLst/>
          </a:prstGeom>
          <a:noFill/>
        </p:spPr>
        <p:txBody>
          <a:bodyPr wrap="square" rtlCol="0">
            <a:spAutoFit/>
          </a:bodyPr>
          <a:lstStyle/>
          <a:p>
            <a:pPr algn="ctr"/>
            <a:r>
              <a:rPr lang="en-IN" sz="2800" b="1" u="sng" dirty="0" smtClean="0">
                <a:solidFill>
                  <a:srgbClr val="FFC000"/>
                </a:solidFill>
                <a:latin typeface="Trebuchet MS" pitchFamily="34" charset="0"/>
              </a:rPr>
              <a:t>HYDROGEN COMPONENTS &amp; SYSTEMS</a:t>
            </a:r>
            <a:endParaRPr lang="en-IN" sz="2800" b="1" dirty="0">
              <a:solidFill>
                <a:srgbClr val="FFC000"/>
              </a:solidFill>
              <a:latin typeface="Trebuchet MS" pitchFamily="34" charset="0"/>
            </a:endParaRPr>
          </a:p>
        </p:txBody>
      </p:sp>
      <p:pic>
        <p:nvPicPr>
          <p:cNvPr id="14" name="Picture 2" descr="https://greenfuelenergy.in/wp-content/uploads/2020/07/check-valve-commercial-vehicles-and-buses.jpg"/>
          <p:cNvPicPr>
            <a:picLocks noChangeAspect="1" noChangeArrowheads="1"/>
          </p:cNvPicPr>
          <p:nvPr/>
        </p:nvPicPr>
        <p:blipFill>
          <a:blip r:embed="rId4" cstate="print"/>
          <a:srcRect/>
          <a:stretch>
            <a:fillRect/>
          </a:stretch>
        </p:blipFill>
        <p:spPr bwMode="auto">
          <a:xfrm>
            <a:off x="785818" y="1285860"/>
            <a:ext cx="1928826" cy="1928826"/>
          </a:xfrm>
          <a:prstGeom prst="rect">
            <a:avLst/>
          </a:prstGeom>
          <a:noFill/>
          <a:ln w="63500">
            <a:solidFill>
              <a:schemeClr val="accent5">
                <a:lumMod val="50000"/>
              </a:schemeClr>
            </a:solidFill>
            <a:miter lim="800000"/>
            <a:headEnd/>
            <a:tailEnd/>
          </a:ln>
          <a:effectLst/>
        </p:spPr>
      </p:pic>
      <p:pic>
        <p:nvPicPr>
          <p:cNvPr id="15" name="Picture 6" descr="https://greenfuelenergy.in/wp-content/uploads/2020/02/FILLING_RECEPTACLES-1.jpg"/>
          <p:cNvPicPr>
            <a:picLocks noChangeAspect="1" noChangeArrowheads="1"/>
          </p:cNvPicPr>
          <p:nvPr/>
        </p:nvPicPr>
        <p:blipFill>
          <a:blip r:embed="rId5" cstate="print"/>
          <a:srcRect/>
          <a:stretch>
            <a:fillRect/>
          </a:stretch>
        </p:blipFill>
        <p:spPr bwMode="auto">
          <a:xfrm>
            <a:off x="3500462" y="1285860"/>
            <a:ext cx="1952633" cy="1952633"/>
          </a:xfrm>
          <a:prstGeom prst="rect">
            <a:avLst/>
          </a:prstGeom>
          <a:noFill/>
          <a:ln w="63500">
            <a:solidFill>
              <a:schemeClr val="accent5">
                <a:lumMod val="50000"/>
              </a:schemeClr>
            </a:solidFill>
            <a:miter lim="800000"/>
            <a:headEnd/>
            <a:tailEnd/>
          </a:ln>
          <a:effectLst/>
        </p:spPr>
      </p:pic>
      <p:pic>
        <p:nvPicPr>
          <p:cNvPr id="16" name="Picture 8" descr="https://greenfuelenergy.in/wp-content/uploads/2020/02/TUBE__FITTING-1-1.jpg"/>
          <p:cNvPicPr>
            <a:picLocks noChangeAspect="1" noChangeArrowheads="1"/>
          </p:cNvPicPr>
          <p:nvPr/>
        </p:nvPicPr>
        <p:blipFill>
          <a:blip r:embed="rId6" cstate="print"/>
          <a:srcRect/>
          <a:stretch>
            <a:fillRect/>
          </a:stretch>
        </p:blipFill>
        <p:spPr bwMode="auto">
          <a:xfrm>
            <a:off x="6429388" y="1285860"/>
            <a:ext cx="2000264" cy="1928827"/>
          </a:xfrm>
          <a:prstGeom prst="rect">
            <a:avLst/>
          </a:prstGeom>
          <a:noFill/>
          <a:ln w="63500">
            <a:solidFill>
              <a:schemeClr val="accent5">
                <a:lumMod val="50000"/>
              </a:schemeClr>
            </a:solidFill>
            <a:miter lim="800000"/>
            <a:headEnd/>
            <a:tailEnd/>
          </a:ln>
          <a:effectLst/>
        </p:spPr>
      </p:pic>
      <p:pic>
        <p:nvPicPr>
          <p:cNvPr id="17" name="Picture 11"/>
          <p:cNvPicPr>
            <a:picLocks noChangeAspect="1" noChangeArrowheads="1"/>
          </p:cNvPicPr>
          <p:nvPr/>
        </p:nvPicPr>
        <p:blipFill>
          <a:blip r:embed="rId7"/>
          <a:srcRect/>
          <a:stretch>
            <a:fillRect/>
          </a:stretch>
        </p:blipFill>
        <p:spPr bwMode="auto">
          <a:xfrm>
            <a:off x="642942" y="4114808"/>
            <a:ext cx="4500594" cy="2189395"/>
          </a:xfrm>
          <a:prstGeom prst="rect">
            <a:avLst/>
          </a:prstGeom>
          <a:noFill/>
          <a:ln w="63500">
            <a:solidFill>
              <a:schemeClr val="accent5">
                <a:lumMod val="50000"/>
              </a:schemeClr>
            </a:solidFill>
            <a:miter lim="800000"/>
            <a:headEnd/>
            <a:tailEnd/>
          </a:ln>
          <a:effectLst/>
        </p:spPr>
      </p:pic>
      <p:sp>
        <p:nvSpPr>
          <p:cNvPr id="18" name="TextBox 17"/>
          <p:cNvSpPr txBox="1"/>
          <p:nvPr/>
        </p:nvSpPr>
        <p:spPr>
          <a:xfrm>
            <a:off x="3500429" y="3317221"/>
            <a:ext cx="2000265" cy="646331"/>
          </a:xfrm>
          <a:prstGeom prst="rect">
            <a:avLst/>
          </a:prstGeom>
          <a:noFill/>
        </p:spPr>
        <p:txBody>
          <a:bodyPr wrap="square" rtlCol="0">
            <a:spAutoFit/>
          </a:bodyPr>
          <a:lstStyle/>
          <a:p>
            <a:pPr algn="ctr"/>
            <a:r>
              <a:rPr lang="en-IN" b="1" cap="all" dirty="0" smtClean="0">
                <a:solidFill>
                  <a:schemeClr val="bg1"/>
                </a:solidFill>
                <a:latin typeface="Trebuchet MS" pitchFamily="34" charset="0"/>
              </a:rPr>
              <a:t>FILLING RECEPTABLE</a:t>
            </a:r>
          </a:p>
        </p:txBody>
      </p:sp>
      <p:sp>
        <p:nvSpPr>
          <p:cNvPr id="19" name="Rectangle 18"/>
          <p:cNvSpPr/>
          <p:nvPr/>
        </p:nvSpPr>
        <p:spPr>
          <a:xfrm>
            <a:off x="6172212" y="3328986"/>
            <a:ext cx="2428892" cy="646331"/>
          </a:xfrm>
          <a:prstGeom prst="rect">
            <a:avLst/>
          </a:prstGeom>
        </p:spPr>
        <p:txBody>
          <a:bodyPr wrap="square">
            <a:spAutoFit/>
          </a:bodyPr>
          <a:lstStyle/>
          <a:p>
            <a:r>
              <a:rPr lang="en-IN" b="1" cap="all" dirty="0" smtClean="0">
                <a:solidFill>
                  <a:schemeClr val="bg1"/>
                </a:solidFill>
                <a:latin typeface="Trebuchet MS" pitchFamily="34" charset="0"/>
              </a:rPr>
              <a:t>TUBE &amp; FITTINGS &amp; MANUAL BALL VALVE</a:t>
            </a:r>
          </a:p>
        </p:txBody>
      </p:sp>
      <p:sp>
        <p:nvSpPr>
          <p:cNvPr id="20" name="Rectangle 19"/>
          <p:cNvSpPr/>
          <p:nvPr/>
        </p:nvSpPr>
        <p:spPr>
          <a:xfrm>
            <a:off x="5429256" y="4572008"/>
            <a:ext cx="3071834" cy="369332"/>
          </a:xfrm>
          <a:prstGeom prst="rect">
            <a:avLst/>
          </a:prstGeom>
        </p:spPr>
        <p:txBody>
          <a:bodyPr wrap="square">
            <a:spAutoFit/>
          </a:bodyPr>
          <a:lstStyle/>
          <a:p>
            <a:r>
              <a:rPr lang="en-IN" b="1" cap="all" dirty="0" smtClean="0">
                <a:solidFill>
                  <a:schemeClr val="bg1"/>
                </a:solidFill>
                <a:latin typeface="Trebuchet MS" pitchFamily="34" charset="0"/>
              </a:rPr>
              <a:t>HYDROGEN TANK SYSTEM</a:t>
            </a:r>
            <a:endParaRPr lang="en-IN" b="1" dirty="0">
              <a:solidFill>
                <a:schemeClr val="bg1"/>
              </a:solidFill>
              <a:latin typeface="Trebuchet MS" pitchFamily="34" charset="0"/>
            </a:endParaRPr>
          </a:p>
        </p:txBody>
      </p:sp>
      <p:sp>
        <p:nvSpPr>
          <p:cNvPr id="21" name="TextBox 20"/>
          <p:cNvSpPr txBox="1"/>
          <p:nvPr/>
        </p:nvSpPr>
        <p:spPr>
          <a:xfrm>
            <a:off x="5357850" y="5000636"/>
            <a:ext cx="3143272" cy="1200329"/>
          </a:xfrm>
          <a:prstGeom prst="rect">
            <a:avLst/>
          </a:prstGeom>
          <a:solidFill>
            <a:srgbClr val="FFFF00"/>
          </a:solidFill>
          <a:ln w="38100">
            <a:solidFill>
              <a:schemeClr val="accent3">
                <a:lumMod val="50000"/>
              </a:schemeClr>
            </a:solidFill>
          </a:ln>
        </p:spPr>
        <p:txBody>
          <a:bodyPr wrap="square" rtlCol="0">
            <a:spAutoFit/>
          </a:bodyPr>
          <a:lstStyle/>
          <a:p>
            <a:pPr algn="ctr"/>
            <a:r>
              <a:rPr lang="en-IN" b="1" u="sng" dirty="0" smtClean="0">
                <a:latin typeface="Trebuchet MS" pitchFamily="34" charset="0"/>
              </a:rPr>
              <a:t>Note :</a:t>
            </a:r>
            <a:r>
              <a:rPr lang="en-IN" b="1" dirty="0" smtClean="0">
                <a:latin typeface="Trebuchet MS" pitchFamily="34" charset="0"/>
              </a:rPr>
              <a:t>The hydrogen buses save an estimated one kilogram of CO</a:t>
            </a:r>
            <a:r>
              <a:rPr lang="en-IN" b="1" baseline="-25000" dirty="0" smtClean="0">
                <a:latin typeface="Trebuchet MS" pitchFamily="34" charset="0"/>
              </a:rPr>
              <a:t>2</a:t>
            </a:r>
            <a:r>
              <a:rPr lang="en-IN" b="1" dirty="0" smtClean="0">
                <a:latin typeface="Trebuchet MS" pitchFamily="34" charset="0"/>
              </a:rPr>
              <a:t> per kilometre</a:t>
            </a:r>
            <a:endParaRPr lang="en-IN" b="1" dirty="0">
              <a:latin typeface="Trebuchet MS" pitchFamily="34" charset="0"/>
            </a:endParaRPr>
          </a:p>
        </p:txBody>
      </p:sp>
      <p:sp>
        <p:nvSpPr>
          <p:cNvPr id="22" name="TextBox 21"/>
          <p:cNvSpPr txBox="1"/>
          <p:nvPr/>
        </p:nvSpPr>
        <p:spPr>
          <a:xfrm>
            <a:off x="714348" y="3286124"/>
            <a:ext cx="2000264" cy="646331"/>
          </a:xfrm>
          <a:prstGeom prst="rect">
            <a:avLst/>
          </a:prstGeom>
          <a:noFill/>
        </p:spPr>
        <p:txBody>
          <a:bodyPr wrap="square" rtlCol="0">
            <a:spAutoFit/>
          </a:bodyPr>
          <a:lstStyle/>
          <a:p>
            <a:pPr algn="ctr"/>
            <a:r>
              <a:rPr lang="en-IN" b="1" cap="all" dirty="0" smtClean="0">
                <a:solidFill>
                  <a:schemeClr val="bg1"/>
                </a:solidFill>
                <a:latin typeface="Trebuchet MS" pitchFamily="34" charset="0"/>
              </a:rPr>
              <a:t>HYDROGEN CHECK VALVE</a:t>
            </a:r>
            <a:endParaRPr lang="en-IN" b="1" dirty="0">
              <a:solidFill>
                <a:schemeClr val="bg1"/>
              </a:solidFill>
              <a:latin typeface="Trebuchet MS" pitchFamily="34" charset="0"/>
            </a:endParaRPr>
          </a:p>
        </p:txBody>
      </p:sp>
      <p:sp>
        <p:nvSpPr>
          <p:cNvPr id="24" name="TextBox 23"/>
          <p:cNvSpPr txBox="1"/>
          <p:nvPr/>
        </p:nvSpPr>
        <p:spPr>
          <a:xfrm>
            <a:off x="-22224" y="-23178"/>
            <a:ext cx="9166224" cy="523220"/>
          </a:xfrm>
          <a:prstGeom prst="rect">
            <a:avLst/>
          </a:prstGeom>
          <a:noFill/>
        </p:spPr>
        <p:txBody>
          <a:bodyPr wrap="square" rtlCol="0">
            <a:spAutoFit/>
          </a:bodyPr>
          <a:lstStyle/>
          <a:p>
            <a:pPr algn="ctr"/>
            <a:r>
              <a:rPr lang="en-IN" sz="2800" b="1" dirty="0" smtClean="0">
                <a:solidFill>
                  <a:srgbClr val="00FF00"/>
                </a:solidFill>
                <a:effectLst/>
                <a:latin typeface="Trebuchet MS" pitchFamily="34" charset="0"/>
              </a:rPr>
              <a:t>We have alternate fuels, don’t have alternate future </a:t>
            </a:r>
            <a:endParaRPr lang="en-IN" sz="2800" b="1" dirty="0">
              <a:solidFill>
                <a:srgbClr val="00FF00"/>
              </a:solidFill>
              <a:latin typeface="Trebuchet MS" pitchFamily="34" charset="0"/>
            </a:endParaRPr>
          </a:p>
        </p:txBody>
      </p:sp>
    </p:spTree>
    <p:extLst>
      <p:ext uri="{BB962C8B-B14F-4D97-AF65-F5344CB8AC3E}">
        <p14:creationId xmlns:p14="http://schemas.microsoft.com/office/powerpoint/2010/main" xmlns="" val="2671096334"/>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
          <p:cNvPicPr>
            <a:picLocks noChangeAspect="1" noChangeArrowheads="1"/>
          </p:cNvPicPr>
          <p:nvPr/>
        </p:nvPicPr>
        <p:blipFill>
          <a:blip r:embed="rId3"/>
          <a:srcRect/>
          <a:stretch>
            <a:fillRect/>
          </a:stretch>
        </p:blipFill>
        <p:spPr bwMode="auto">
          <a:xfrm>
            <a:off x="0" y="0"/>
            <a:ext cx="9144000" cy="6858000"/>
          </a:xfrm>
          <a:prstGeom prst="rect">
            <a:avLst/>
          </a:prstGeom>
          <a:noFill/>
          <a:ln w="9525">
            <a:noFill/>
            <a:miter lim="800000"/>
            <a:headEnd/>
            <a:tailEnd/>
          </a:ln>
          <a:effectLst/>
        </p:spPr>
      </p:pic>
      <p:sp>
        <p:nvSpPr>
          <p:cNvPr id="5" name="Rectangle 1"/>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charset="0"/>
              <a:cs typeface="Arial" charset="0"/>
            </a:endParaRPr>
          </a:p>
        </p:txBody>
      </p:sp>
      <p:sp>
        <p:nvSpPr>
          <p:cNvPr id="11" name="Rectangle 10"/>
          <p:cNvSpPr/>
          <p:nvPr/>
        </p:nvSpPr>
        <p:spPr>
          <a:xfrm>
            <a:off x="-1" y="0"/>
            <a:ext cx="9144002" cy="6858000"/>
          </a:xfrm>
          <a:prstGeom prst="rect">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IN" dirty="0"/>
          </a:p>
        </p:txBody>
      </p:sp>
      <p:pic>
        <p:nvPicPr>
          <p:cNvPr id="12" name="Picture 11">
            <a:extLst>
              <a:ext uri="{FF2B5EF4-FFF2-40B4-BE49-F238E27FC236}">
                <a16:creationId xmlns="" xmlns:a16="http://schemas.microsoft.com/office/drawing/2014/main" id="{FF57B0C9-86E2-439F-B7C9-12312E400220}"/>
              </a:ext>
            </a:extLst>
          </p:cNvPr>
          <p:cNvPicPr>
            <a:picLocks noChangeAspect="1"/>
          </p:cNvPicPr>
          <p:nvPr/>
        </p:nvPicPr>
        <p:blipFill>
          <a:blip r:embed="rId4"/>
          <a:stretch>
            <a:fillRect/>
          </a:stretch>
        </p:blipFill>
        <p:spPr>
          <a:xfrm>
            <a:off x="285720" y="2285992"/>
            <a:ext cx="3857652" cy="2786082"/>
          </a:xfrm>
          <a:prstGeom prst="rect">
            <a:avLst/>
          </a:prstGeom>
        </p:spPr>
      </p:pic>
      <p:sp>
        <p:nvSpPr>
          <p:cNvPr id="13" name="TextBox 12"/>
          <p:cNvSpPr txBox="1"/>
          <p:nvPr/>
        </p:nvSpPr>
        <p:spPr>
          <a:xfrm>
            <a:off x="357158" y="571480"/>
            <a:ext cx="3571900" cy="1569660"/>
          </a:xfrm>
          <a:prstGeom prst="rect">
            <a:avLst/>
          </a:prstGeom>
          <a:noFill/>
        </p:spPr>
        <p:txBody>
          <a:bodyPr wrap="square" rtlCol="0">
            <a:spAutoFit/>
          </a:bodyPr>
          <a:lstStyle/>
          <a:p>
            <a:pPr algn="ctr"/>
            <a:r>
              <a:rPr lang="en-IN" sz="3200" b="1" u="sng" dirty="0" smtClean="0">
                <a:solidFill>
                  <a:srgbClr val="FFC000"/>
                </a:solidFill>
                <a:latin typeface="Trebuchet MS" pitchFamily="34" charset="0"/>
              </a:rPr>
              <a:t>HYDROGEN  GENERATION TYPES</a:t>
            </a:r>
            <a:endParaRPr lang="en-IN" sz="3200" b="1" dirty="0">
              <a:solidFill>
                <a:srgbClr val="FFC000"/>
              </a:solidFill>
              <a:latin typeface="Trebuchet MS" pitchFamily="34" charset="0"/>
            </a:endParaRPr>
          </a:p>
        </p:txBody>
      </p:sp>
      <p:pic>
        <p:nvPicPr>
          <p:cNvPr id="14" name="Picture 8" descr="https://www.angloamerican.com/~/media/Images/A/Anglo-American-Group/PLC/future-smart/story-images/how-hydrogen-fuel-infographic.jpg"/>
          <p:cNvPicPr>
            <a:picLocks noChangeAspect="1" noChangeArrowheads="1"/>
          </p:cNvPicPr>
          <p:nvPr/>
        </p:nvPicPr>
        <p:blipFill>
          <a:blip r:embed="rId5"/>
          <a:srcRect/>
          <a:stretch>
            <a:fillRect/>
          </a:stretch>
        </p:blipFill>
        <p:spPr bwMode="auto">
          <a:xfrm>
            <a:off x="5072066" y="3357562"/>
            <a:ext cx="3816239" cy="2714644"/>
          </a:xfrm>
          <a:prstGeom prst="rect">
            <a:avLst/>
          </a:prstGeom>
          <a:noFill/>
        </p:spPr>
      </p:pic>
      <p:sp>
        <p:nvSpPr>
          <p:cNvPr id="15" name="TextBox 14"/>
          <p:cNvSpPr txBox="1"/>
          <p:nvPr/>
        </p:nvSpPr>
        <p:spPr>
          <a:xfrm>
            <a:off x="4929190" y="1785926"/>
            <a:ext cx="4214810" cy="1384995"/>
          </a:xfrm>
          <a:prstGeom prst="rect">
            <a:avLst/>
          </a:prstGeom>
          <a:noFill/>
        </p:spPr>
        <p:txBody>
          <a:bodyPr wrap="square" rtlCol="0">
            <a:spAutoFit/>
          </a:bodyPr>
          <a:lstStyle/>
          <a:p>
            <a:pPr algn="ctr"/>
            <a:r>
              <a:rPr lang="en-IN" sz="2800" b="1" u="sng" dirty="0" smtClean="0">
                <a:solidFill>
                  <a:srgbClr val="FFC000"/>
                </a:solidFill>
                <a:latin typeface="Trebuchet MS" pitchFamily="34" charset="0"/>
              </a:rPr>
              <a:t>HOW A DIRECT HYDROGEN FUELCELL WORKS</a:t>
            </a:r>
            <a:endParaRPr lang="en-IN" sz="2800" b="1" u="sng" dirty="0">
              <a:solidFill>
                <a:srgbClr val="FFC000"/>
              </a:solidFill>
              <a:latin typeface="Trebuchet MS" pitchFamily="34" charset="0"/>
            </a:endParaRPr>
          </a:p>
        </p:txBody>
      </p:sp>
      <p:sp>
        <p:nvSpPr>
          <p:cNvPr id="16" name="TextBox 15"/>
          <p:cNvSpPr txBox="1"/>
          <p:nvPr/>
        </p:nvSpPr>
        <p:spPr>
          <a:xfrm>
            <a:off x="-22224" y="-23178"/>
            <a:ext cx="9166224" cy="523220"/>
          </a:xfrm>
          <a:prstGeom prst="rect">
            <a:avLst/>
          </a:prstGeom>
          <a:noFill/>
        </p:spPr>
        <p:txBody>
          <a:bodyPr wrap="square" rtlCol="0">
            <a:spAutoFit/>
          </a:bodyPr>
          <a:lstStyle/>
          <a:p>
            <a:pPr algn="ctr"/>
            <a:r>
              <a:rPr lang="en-IN" sz="2800" b="1" dirty="0" smtClean="0">
                <a:solidFill>
                  <a:srgbClr val="00FF00"/>
                </a:solidFill>
                <a:effectLst/>
                <a:latin typeface="Trebuchet MS" pitchFamily="34" charset="0"/>
              </a:rPr>
              <a:t>We have alternate fuels, don’t have alternate future </a:t>
            </a:r>
            <a:endParaRPr lang="en-IN" sz="2800" b="1" dirty="0">
              <a:solidFill>
                <a:srgbClr val="00FF00"/>
              </a:solidFill>
              <a:latin typeface="Trebuchet MS" pitchFamily="34" charset="0"/>
            </a:endParaRPr>
          </a:p>
        </p:txBody>
      </p:sp>
    </p:spTree>
    <p:extLst>
      <p:ext uri="{BB962C8B-B14F-4D97-AF65-F5344CB8AC3E}">
        <p14:creationId xmlns:p14="http://schemas.microsoft.com/office/powerpoint/2010/main" xmlns="" val="2671096334"/>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2"/>
          <p:cNvPicPr>
            <a:picLocks noChangeAspect="1" noChangeArrowheads="1"/>
          </p:cNvPicPr>
          <p:nvPr/>
        </p:nvPicPr>
        <p:blipFill>
          <a:blip r:embed="rId3"/>
          <a:srcRect/>
          <a:stretch>
            <a:fillRect/>
          </a:stretch>
        </p:blipFill>
        <p:spPr bwMode="auto">
          <a:xfrm>
            <a:off x="0" y="0"/>
            <a:ext cx="9144000" cy="6858000"/>
          </a:xfrm>
          <a:prstGeom prst="rect">
            <a:avLst/>
          </a:prstGeom>
          <a:noFill/>
          <a:ln w="9525">
            <a:noFill/>
            <a:miter lim="800000"/>
            <a:headEnd/>
            <a:tailEnd/>
          </a:ln>
          <a:effectLst/>
        </p:spPr>
      </p:pic>
      <p:sp>
        <p:nvSpPr>
          <p:cNvPr id="5" name="Rectangle 1"/>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charset="0"/>
              <a:cs typeface="Arial" charset="0"/>
            </a:endParaRPr>
          </a:p>
        </p:txBody>
      </p:sp>
      <p:sp>
        <p:nvSpPr>
          <p:cNvPr id="11" name="Rectangle 10"/>
          <p:cNvSpPr/>
          <p:nvPr/>
        </p:nvSpPr>
        <p:spPr>
          <a:xfrm>
            <a:off x="-1" y="0"/>
            <a:ext cx="9144002" cy="6858000"/>
          </a:xfrm>
          <a:prstGeom prst="rect">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IN" dirty="0"/>
          </a:p>
        </p:txBody>
      </p:sp>
      <p:sp>
        <p:nvSpPr>
          <p:cNvPr id="13" name="TextBox 12"/>
          <p:cNvSpPr txBox="1"/>
          <p:nvPr/>
        </p:nvSpPr>
        <p:spPr>
          <a:xfrm>
            <a:off x="0" y="500042"/>
            <a:ext cx="4429124" cy="1569660"/>
          </a:xfrm>
          <a:prstGeom prst="rect">
            <a:avLst/>
          </a:prstGeom>
          <a:noFill/>
        </p:spPr>
        <p:txBody>
          <a:bodyPr wrap="square" rtlCol="0">
            <a:spAutoFit/>
          </a:bodyPr>
          <a:lstStyle/>
          <a:p>
            <a:pPr algn="ctr"/>
            <a:r>
              <a:rPr lang="en-IN" sz="3200" b="1" u="sng" dirty="0" smtClean="0">
                <a:solidFill>
                  <a:srgbClr val="FFC000"/>
                </a:solidFill>
                <a:latin typeface="Trebuchet MS" pitchFamily="34" charset="0"/>
              </a:rPr>
              <a:t>HYDROGEN + CNG FUEL BUS RUNNING IN DELHI</a:t>
            </a:r>
            <a:endParaRPr lang="en-IN" sz="3200" b="1" dirty="0">
              <a:solidFill>
                <a:srgbClr val="FFC000"/>
              </a:solidFill>
              <a:latin typeface="Trebuchet MS" pitchFamily="34" charset="0"/>
            </a:endParaRPr>
          </a:p>
        </p:txBody>
      </p:sp>
      <p:pic>
        <p:nvPicPr>
          <p:cNvPr id="9" name="Picture 2"/>
          <p:cNvPicPr>
            <a:picLocks noChangeAspect="1" noChangeArrowheads="1"/>
          </p:cNvPicPr>
          <p:nvPr/>
        </p:nvPicPr>
        <p:blipFill>
          <a:blip r:embed="rId4"/>
          <a:srcRect/>
          <a:stretch>
            <a:fillRect/>
          </a:stretch>
        </p:blipFill>
        <p:spPr bwMode="auto">
          <a:xfrm>
            <a:off x="285720" y="2143116"/>
            <a:ext cx="3869848" cy="2643206"/>
          </a:xfrm>
          <a:prstGeom prst="rect">
            <a:avLst/>
          </a:prstGeom>
          <a:noFill/>
          <a:ln w="63500">
            <a:solidFill>
              <a:schemeClr val="accent5">
                <a:lumMod val="50000"/>
              </a:schemeClr>
            </a:solidFill>
            <a:miter lim="800000"/>
            <a:headEnd/>
            <a:tailEnd/>
          </a:ln>
          <a:effectLst/>
        </p:spPr>
      </p:pic>
      <p:sp>
        <p:nvSpPr>
          <p:cNvPr id="10" name="TextBox 9"/>
          <p:cNvSpPr txBox="1"/>
          <p:nvPr/>
        </p:nvSpPr>
        <p:spPr>
          <a:xfrm>
            <a:off x="0" y="5857892"/>
            <a:ext cx="9144000" cy="646331"/>
          </a:xfrm>
          <a:prstGeom prst="rect">
            <a:avLst/>
          </a:prstGeom>
          <a:noFill/>
        </p:spPr>
        <p:txBody>
          <a:bodyPr wrap="square" rtlCol="0">
            <a:spAutoFit/>
          </a:bodyPr>
          <a:lstStyle/>
          <a:p>
            <a:r>
              <a:rPr lang="en-IN" b="1" dirty="0" smtClean="0">
                <a:solidFill>
                  <a:srgbClr val="FFFF00"/>
                </a:solidFill>
                <a:latin typeface="Trebuchet MS" pitchFamily="34" charset="0"/>
              </a:rPr>
              <a:t>SOURCE:</a:t>
            </a:r>
            <a:r>
              <a:rPr lang="en-IN" dirty="0" smtClean="0">
                <a:solidFill>
                  <a:schemeClr val="bg1"/>
                </a:solidFill>
                <a:latin typeface="Trebuchet MS" pitchFamily="34" charset="0"/>
              </a:rPr>
              <a:t> https://www.businessworld.in/article/CNG-To-HCNG-Model-Capital-Intensive-Delhi-Govt-Unlikely-To-Scale-Up-Pilot-Project/30-09-2021-406749/</a:t>
            </a:r>
            <a:endParaRPr lang="en-IN" dirty="0">
              <a:solidFill>
                <a:schemeClr val="bg1"/>
              </a:solidFill>
              <a:latin typeface="Trebuchet MS" pitchFamily="34" charset="0"/>
            </a:endParaRPr>
          </a:p>
        </p:txBody>
      </p:sp>
      <p:pic>
        <p:nvPicPr>
          <p:cNvPr id="14" name="Picture 2"/>
          <p:cNvPicPr>
            <a:picLocks noChangeAspect="1" noChangeArrowheads="1"/>
          </p:cNvPicPr>
          <p:nvPr/>
        </p:nvPicPr>
        <p:blipFill>
          <a:blip r:embed="rId5"/>
          <a:srcRect/>
          <a:stretch>
            <a:fillRect/>
          </a:stretch>
        </p:blipFill>
        <p:spPr bwMode="auto">
          <a:xfrm>
            <a:off x="4572000" y="3143248"/>
            <a:ext cx="4212610" cy="2643206"/>
          </a:xfrm>
          <a:prstGeom prst="rect">
            <a:avLst/>
          </a:prstGeom>
          <a:noFill/>
          <a:ln w="25400">
            <a:solidFill>
              <a:schemeClr val="tx2">
                <a:lumMod val="60000"/>
                <a:lumOff val="40000"/>
              </a:schemeClr>
            </a:solidFill>
            <a:miter lim="800000"/>
            <a:headEnd/>
            <a:tailEnd/>
          </a:ln>
          <a:effectLst/>
        </p:spPr>
      </p:pic>
      <p:sp>
        <p:nvSpPr>
          <p:cNvPr id="15" name="TextBox 14"/>
          <p:cNvSpPr txBox="1"/>
          <p:nvPr/>
        </p:nvSpPr>
        <p:spPr>
          <a:xfrm>
            <a:off x="4572000" y="2071678"/>
            <a:ext cx="4143372" cy="954107"/>
          </a:xfrm>
          <a:prstGeom prst="rect">
            <a:avLst/>
          </a:prstGeom>
          <a:noFill/>
        </p:spPr>
        <p:txBody>
          <a:bodyPr wrap="square" rtlCol="0">
            <a:spAutoFit/>
          </a:bodyPr>
          <a:lstStyle/>
          <a:p>
            <a:pPr algn="ctr"/>
            <a:r>
              <a:rPr lang="en-IN" sz="2800" b="1" u="sng" dirty="0" smtClean="0">
                <a:solidFill>
                  <a:srgbClr val="FFC000"/>
                </a:solidFill>
                <a:latin typeface="Trebuchet MS" pitchFamily="34" charset="0"/>
              </a:rPr>
              <a:t>HYDROGEN FUEL CELL BUS</a:t>
            </a:r>
            <a:endParaRPr lang="en-IN" sz="2800" b="1" u="sng" dirty="0">
              <a:solidFill>
                <a:srgbClr val="FFC000"/>
              </a:solidFill>
              <a:latin typeface="Trebuchet MS" pitchFamily="34" charset="0"/>
            </a:endParaRPr>
          </a:p>
        </p:txBody>
      </p:sp>
      <p:sp>
        <p:nvSpPr>
          <p:cNvPr id="16" name="TextBox 15"/>
          <p:cNvSpPr txBox="1"/>
          <p:nvPr/>
        </p:nvSpPr>
        <p:spPr>
          <a:xfrm>
            <a:off x="-22224" y="-23178"/>
            <a:ext cx="9166224" cy="523220"/>
          </a:xfrm>
          <a:prstGeom prst="rect">
            <a:avLst/>
          </a:prstGeom>
          <a:noFill/>
        </p:spPr>
        <p:txBody>
          <a:bodyPr wrap="square" rtlCol="0">
            <a:spAutoFit/>
          </a:bodyPr>
          <a:lstStyle/>
          <a:p>
            <a:pPr algn="ctr"/>
            <a:r>
              <a:rPr lang="en-IN" sz="2800" b="1" dirty="0" smtClean="0">
                <a:solidFill>
                  <a:srgbClr val="00FF00"/>
                </a:solidFill>
                <a:effectLst/>
                <a:latin typeface="Trebuchet MS" pitchFamily="34" charset="0"/>
              </a:rPr>
              <a:t>We have alternate fuels, don’t have alternate future </a:t>
            </a:r>
            <a:endParaRPr lang="en-IN" sz="2800" b="1" dirty="0">
              <a:solidFill>
                <a:srgbClr val="00FF00"/>
              </a:solidFill>
              <a:latin typeface="Trebuchet MS" pitchFamily="34" charset="0"/>
            </a:endParaRPr>
          </a:p>
        </p:txBody>
      </p:sp>
    </p:spTree>
    <p:extLst>
      <p:ext uri="{BB962C8B-B14F-4D97-AF65-F5344CB8AC3E}">
        <p14:creationId xmlns:p14="http://schemas.microsoft.com/office/powerpoint/2010/main" xmlns="" val="2671096334"/>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p:cNvPicPr>
            <a:picLocks noChangeAspect="1" noChangeArrowheads="1"/>
          </p:cNvPicPr>
          <p:nvPr/>
        </p:nvPicPr>
        <p:blipFill>
          <a:blip r:embed="rId3"/>
          <a:srcRect/>
          <a:stretch>
            <a:fillRect/>
          </a:stretch>
        </p:blipFill>
        <p:spPr bwMode="auto">
          <a:xfrm>
            <a:off x="0" y="0"/>
            <a:ext cx="9144000" cy="6858000"/>
          </a:xfrm>
          <a:prstGeom prst="rect">
            <a:avLst/>
          </a:prstGeom>
          <a:noFill/>
          <a:ln w="9525">
            <a:noFill/>
            <a:miter lim="800000"/>
            <a:headEnd/>
            <a:tailEnd/>
          </a:ln>
          <a:effectLst/>
        </p:spPr>
      </p:pic>
      <p:sp>
        <p:nvSpPr>
          <p:cNvPr id="5" name="Rectangle 1"/>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charset="0"/>
              <a:cs typeface="Arial" charset="0"/>
            </a:endParaRPr>
          </a:p>
        </p:txBody>
      </p:sp>
      <p:sp>
        <p:nvSpPr>
          <p:cNvPr id="11" name="Rectangle 10"/>
          <p:cNvSpPr/>
          <p:nvPr/>
        </p:nvSpPr>
        <p:spPr>
          <a:xfrm>
            <a:off x="-1" y="0"/>
            <a:ext cx="9144002" cy="6858000"/>
          </a:xfrm>
          <a:prstGeom prst="rect">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IN" dirty="0"/>
          </a:p>
        </p:txBody>
      </p:sp>
      <p:sp>
        <p:nvSpPr>
          <p:cNvPr id="7" name="TextBox 6"/>
          <p:cNvSpPr txBox="1"/>
          <p:nvPr/>
        </p:nvSpPr>
        <p:spPr>
          <a:xfrm>
            <a:off x="0" y="548326"/>
            <a:ext cx="9144000" cy="523220"/>
          </a:xfrm>
          <a:prstGeom prst="rect">
            <a:avLst/>
          </a:prstGeom>
          <a:noFill/>
        </p:spPr>
        <p:txBody>
          <a:bodyPr wrap="square" rtlCol="0">
            <a:spAutoFit/>
          </a:bodyPr>
          <a:lstStyle/>
          <a:p>
            <a:pPr algn="ctr"/>
            <a:r>
              <a:rPr lang="en-IN" sz="2800" b="1" u="sng" dirty="0" smtClean="0">
                <a:solidFill>
                  <a:srgbClr val="FFC000"/>
                </a:solidFill>
                <a:latin typeface="Trebuchet MS" pitchFamily="34" charset="0"/>
              </a:rPr>
              <a:t>COMPARISONS OF ALTERNATIVE FUEL DRIVE</a:t>
            </a:r>
            <a:endParaRPr lang="en-IN" sz="2800" b="1" u="sng" dirty="0">
              <a:solidFill>
                <a:srgbClr val="FFC000"/>
              </a:solidFill>
              <a:latin typeface="Trebuchet MS" pitchFamily="34" charset="0"/>
            </a:endParaRPr>
          </a:p>
        </p:txBody>
      </p:sp>
      <p:pic>
        <p:nvPicPr>
          <p:cNvPr id="288771" name="Picture 3"/>
          <p:cNvPicPr>
            <a:picLocks noChangeAspect="1" noChangeArrowheads="1"/>
          </p:cNvPicPr>
          <p:nvPr/>
        </p:nvPicPr>
        <p:blipFill>
          <a:blip r:embed="rId4"/>
          <a:srcRect/>
          <a:stretch>
            <a:fillRect/>
          </a:stretch>
        </p:blipFill>
        <p:spPr bwMode="auto">
          <a:xfrm>
            <a:off x="928662" y="1142984"/>
            <a:ext cx="7286676" cy="5214974"/>
          </a:xfrm>
          <a:prstGeom prst="rect">
            <a:avLst/>
          </a:prstGeom>
          <a:noFill/>
          <a:ln w="9525">
            <a:noFill/>
            <a:miter lim="800000"/>
            <a:headEnd/>
            <a:tailEnd/>
          </a:ln>
          <a:effectLst/>
        </p:spPr>
      </p:pic>
      <p:sp>
        <p:nvSpPr>
          <p:cNvPr id="9" name="TextBox 8"/>
          <p:cNvSpPr txBox="1"/>
          <p:nvPr/>
        </p:nvSpPr>
        <p:spPr>
          <a:xfrm>
            <a:off x="-22224" y="-23178"/>
            <a:ext cx="9166224" cy="523220"/>
          </a:xfrm>
          <a:prstGeom prst="rect">
            <a:avLst/>
          </a:prstGeom>
          <a:noFill/>
        </p:spPr>
        <p:txBody>
          <a:bodyPr wrap="square" rtlCol="0">
            <a:spAutoFit/>
          </a:bodyPr>
          <a:lstStyle/>
          <a:p>
            <a:pPr algn="ctr"/>
            <a:r>
              <a:rPr lang="en-IN" sz="2800" b="1" dirty="0" smtClean="0">
                <a:solidFill>
                  <a:srgbClr val="00FF00"/>
                </a:solidFill>
                <a:effectLst/>
                <a:latin typeface="Trebuchet MS" pitchFamily="34" charset="0"/>
              </a:rPr>
              <a:t>We have alternate fuels, don’t have alternate future </a:t>
            </a:r>
            <a:endParaRPr lang="en-IN" sz="2800" b="1" dirty="0">
              <a:solidFill>
                <a:srgbClr val="00FF00"/>
              </a:solidFill>
              <a:latin typeface="Trebuchet MS" pitchFamily="34" charset="0"/>
            </a:endParaRPr>
          </a:p>
        </p:txBody>
      </p:sp>
    </p:spTree>
    <p:extLst>
      <p:ext uri="{BB962C8B-B14F-4D97-AF65-F5344CB8AC3E}">
        <p14:creationId xmlns:p14="http://schemas.microsoft.com/office/powerpoint/2010/main" xmlns="" val="2671096334"/>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
          <p:cNvPicPr>
            <a:picLocks noChangeAspect="1" noChangeArrowheads="1"/>
          </p:cNvPicPr>
          <p:nvPr/>
        </p:nvPicPr>
        <p:blipFill>
          <a:blip r:embed="rId3"/>
          <a:srcRect/>
          <a:stretch>
            <a:fillRect/>
          </a:stretch>
        </p:blipFill>
        <p:spPr bwMode="auto">
          <a:xfrm>
            <a:off x="0" y="0"/>
            <a:ext cx="9144000" cy="6858000"/>
          </a:xfrm>
          <a:prstGeom prst="rect">
            <a:avLst/>
          </a:prstGeom>
          <a:noFill/>
          <a:ln w="9525">
            <a:noFill/>
            <a:miter lim="800000"/>
            <a:headEnd/>
            <a:tailEnd/>
          </a:ln>
          <a:effectLst/>
        </p:spPr>
      </p:pic>
      <p:sp>
        <p:nvSpPr>
          <p:cNvPr id="5" name="Rectangle 1"/>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charset="0"/>
              <a:cs typeface="Arial" charset="0"/>
            </a:endParaRPr>
          </a:p>
        </p:txBody>
      </p:sp>
      <p:sp>
        <p:nvSpPr>
          <p:cNvPr id="11" name="Rectangle 10"/>
          <p:cNvSpPr/>
          <p:nvPr/>
        </p:nvSpPr>
        <p:spPr>
          <a:xfrm>
            <a:off x="-1" y="0"/>
            <a:ext cx="9144002" cy="6858000"/>
          </a:xfrm>
          <a:prstGeom prst="rect">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IN" dirty="0"/>
          </a:p>
        </p:txBody>
      </p:sp>
      <p:sp>
        <p:nvSpPr>
          <p:cNvPr id="7" name="TextBox 6"/>
          <p:cNvSpPr txBox="1"/>
          <p:nvPr/>
        </p:nvSpPr>
        <p:spPr>
          <a:xfrm>
            <a:off x="0" y="548326"/>
            <a:ext cx="9144000" cy="523220"/>
          </a:xfrm>
          <a:prstGeom prst="rect">
            <a:avLst/>
          </a:prstGeom>
          <a:noFill/>
        </p:spPr>
        <p:txBody>
          <a:bodyPr wrap="square" rtlCol="0">
            <a:spAutoFit/>
          </a:bodyPr>
          <a:lstStyle/>
          <a:p>
            <a:pPr algn="ctr"/>
            <a:r>
              <a:rPr lang="en-IN" sz="2800" b="1" u="sng" dirty="0" smtClean="0">
                <a:solidFill>
                  <a:srgbClr val="FFC000"/>
                </a:solidFill>
                <a:latin typeface="Trebuchet MS" pitchFamily="34" charset="0"/>
              </a:rPr>
              <a:t>TECHNOLOGIES &amp; ALTERNATIVE FUEL FEASIBILITIES</a:t>
            </a:r>
            <a:endParaRPr lang="en-IN" sz="2800" b="1" u="sng" dirty="0">
              <a:solidFill>
                <a:srgbClr val="FFC000"/>
              </a:solidFill>
              <a:latin typeface="Trebuchet MS" pitchFamily="34" charset="0"/>
            </a:endParaRPr>
          </a:p>
        </p:txBody>
      </p:sp>
      <p:pic>
        <p:nvPicPr>
          <p:cNvPr id="8" name="Picture 2"/>
          <p:cNvPicPr>
            <a:picLocks noChangeAspect="1" noChangeArrowheads="1"/>
          </p:cNvPicPr>
          <p:nvPr/>
        </p:nvPicPr>
        <p:blipFill>
          <a:blip r:embed="rId4"/>
          <a:srcRect/>
          <a:stretch>
            <a:fillRect/>
          </a:stretch>
        </p:blipFill>
        <p:spPr bwMode="auto">
          <a:xfrm>
            <a:off x="1071538" y="1142984"/>
            <a:ext cx="7143800" cy="4857784"/>
          </a:xfrm>
          <a:prstGeom prst="rect">
            <a:avLst/>
          </a:prstGeom>
          <a:noFill/>
          <a:ln w="9525">
            <a:noFill/>
            <a:miter lim="800000"/>
            <a:headEnd/>
            <a:tailEnd/>
          </a:ln>
          <a:effectLst/>
        </p:spPr>
      </p:pic>
      <p:sp>
        <p:nvSpPr>
          <p:cNvPr id="9" name="TextBox 8"/>
          <p:cNvSpPr txBox="1"/>
          <p:nvPr/>
        </p:nvSpPr>
        <p:spPr>
          <a:xfrm>
            <a:off x="1000100" y="6072206"/>
            <a:ext cx="2286016" cy="369332"/>
          </a:xfrm>
          <a:prstGeom prst="rect">
            <a:avLst/>
          </a:prstGeom>
          <a:noFill/>
        </p:spPr>
        <p:txBody>
          <a:bodyPr wrap="square" rtlCol="0">
            <a:spAutoFit/>
          </a:bodyPr>
          <a:lstStyle/>
          <a:p>
            <a:r>
              <a:rPr lang="en-IN" b="1" dirty="0" smtClean="0">
                <a:solidFill>
                  <a:srgbClr val="FFC000"/>
                </a:solidFill>
              </a:rPr>
              <a:t>SOURCE : SAE INDIA</a:t>
            </a:r>
            <a:endParaRPr lang="en-IN" b="1" dirty="0">
              <a:solidFill>
                <a:srgbClr val="FFC000"/>
              </a:solidFill>
            </a:endParaRPr>
          </a:p>
        </p:txBody>
      </p:sp>
      <p:sp>
        <p:nvSpPr>
          <p:cNvPr id="12" name="TextBox 11"/>
          <p:cNvSpPr txBox="1"/>
          <p:nvPr/>
        </p:nvSpPr>
        <p:spPr>
          <a:xfrm>
            <a:off x="-22224" y="-23178"/>
            <a:ext cx="9166224" cy="523220"/>
          </a:xfrm>
          <a:prstGeom prst="rect">
            <a:avLst/>
          </a:prstGeom>
          <a:noFill/>
        </p:spPr>
        <p:txBody>
          <a:bodyPr wrap="square" rtlCol="0">
            <a:spAutoFit/>
          </a:bodyPr>
          <a:lstStyle/>
          <a:p>
            <a:pPr algn="ctr"/>
            <a:r>
              <a:rPr lang="en-IN" sz="2800" b="1" dirty="0" smtClean="0">
                <a:solidFill>
                  <a:srgbClr val="00FF00"/>
                </a:solidFill>
                <a:effectLst/>
                <a:latin typeface="Trebuchet MS" pitchFamily="34" charset="0"/>
              </a:rPr>
              <a:t>We have alternate fuels, don’t have alternate future </a:t>
            </a:r>
            <a:endParaRPr lang="en-IN" sz="2800" b="1" dirty="0">
              <a:solidFill>
                <a:srgbClr val="00FF00"/>
              </a:solidFill>
              <a:latin typeface="Trebuchet MS" pitchFamily="34" charset="0"/>
            </a:endParaRPr>
          </a:p>
        </p:txBody>
      </p:sp>
    </p:spTree>
    <p:extLst>
      <p:ext uri="{BB962C8B-B14F-4D97-AF65-F5344CB8AC3E}">
        <p14:creationId xmlns:p14="http://schemas.microsoft.com/office/powerpoint/2010/main" xmlns="" val="2671096334"/>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
          <p:cNvPicPr>
            <a:picLocks noChangeAspect="1" noChangeArrowheads="1"/>
          </p:cNvPicPr>
          <p:nvPr/>
        </p:nvPicPr>
        <p:blipFill>
          <a:blip r:embed="rId3"/>
          <a:srcRect/>
          <a:stretch>
            <a:fillRect/>
          </a:stretch>
        </p:blipFill>
        <p:spPr bwMode="auto">
          <a:xfrm>
            <a:off x="0" y="0"/>
            <a:ext cx="9144000" cy="6858000"/>
          </a:xfrm>
          <a:prstGeom prst="rect">
            <a:avLst/>
          </a:prstGeom>
          <a:noFill/>
          <a:ln w="9525">
            <a:noFill/>
            <a:miter lim="800000"/>
            <a:headEnd/>
            <a:tailEnd/>
          </a:ln>
          <a:effectLst/>
        </p:spPr>
      </p:pic>
      <p:sp>
        <p:nvSpPr>
          <p:cNvPr id="5" name="Rectangle 1"/>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charset="0"/>
              <a:cs typeface="Arial" charset="0"/>
            </a:endParaRPr>
          </a:p>
        </p:txBody>
      </p:sp>
      <p:sp>
        <p:nvSpPr>
          <p:cNvPr id="11" name="Rectangle 10"/>
          <p:cNvSpPr/>
          <p:nvPr/>
        </p:nvSpPr>
        <p:spPr>
          <a:xfrm>
            <a:off x="-1" y="0"/>
            <a:ext cx="9144002" cy="6858000"/>
          </a:xfrm>
          <a:prstGeom prst="rect">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IN" dirty="0"/>
          </a:p>
        </p:txBody>
      </p:sp>
      <p:sp>
        <p:nvSpPr>
          <p:cNvPr id="7" name="TextBox 6"/>
          <p:cNvSpPr txBox="1"/>
          <p:nvPr/>
        </p:nvSpPr>
        <p:spPr>
          <a:xfrm>
            <a:off x="0" y="428604"/>
            <a:ext cx="9144000" cy="492443"/>
          </a:xfrm>
          <a:prstGeom prst="rect">
            <a:avLst/>
          </a:prstGeom>
          <a:noFill/>
        </p:spPr>
        <p:txBody>
          <a:bodyPr wrap="square" rtlCol="0">
            <a:spAutoFit/>
          </a:bodyPr>
          <a:lstStyle/>
          <a:p>
            <a:pPr algn="ctr"/>
            <a:r>
              <a:rPr lang="en-IN" sz="2600" b="1" u="sng" dirty="0" smtClean="0">
                <a:solidFill>
                  <a:srgbClr val="FFC000"/>
                </a:solidFill>
                <a:latin typeface="Trebuchet MS" pitchFamily="34" charset="0"/>
              </a:rPr>
              <a:t>CLEAN FUEL TECHNOLOGIES</a:t>
            </a:r>
            <a:endParaRPr lang="en-IN" sz="2600" b="1" u="sng" dirty="0">
              <a:solidFill>
                <a:srgbClr val="FFC000"/>
              </a:solidFill>
              <a:latin typeface="Trebuchet MS" pitchFamily="34" charset="0"/>
            </a:endParaRPr>
          </a:p>
        </p:txBody>
      </p:sp>
      <p:sp>
        <p:nvSpPr>
          <p:cNvPr id="9" name="TextBox 8"/>
          <p:cNvSpPr txBox="1"/>
          <p:nvPr/>
        </p:nvSpPr>
        <p:spPr>
          <a:xfrm>
            <a:off x="1000100" y="6072206"/>
            <a:ext cx="2286016" cy="369332"/>
          </a:xfrm>
          <a:prstGeom prst="rect">
            <a:avLst/>
          </a:prstGeom>
          <a:noFill/>
        </p:spPr>
        <p:txBody>
          <a:bodyPr wrap="square" rtlCol="0">
            <a:spAutoFit/>
          </a:bodyPr>
          <a:lstStyle/>
          <a:p>
            <a:r>
              <a:rPr lang="en-IN" b="1" dirty="0" smtClean="0">
                <a:solidFill>
                  <a:srgbClr val="FFC000"/>
                </a:solidFill>
              </a:rPr>
              <a:t>SOURCE : UITP</a:t>
            </a:r>
            <a:endParaRPr lang="en-IN" b="1" dirty="0">
              <a:solidFill>
                <a:srgbClr val="FFC000"/>
              </a:solidFill>
            </a:endParaRPr>
          </a:p>
        </p:txBody>
      </p:sp>
      <p:pic>
        <p:nvPicPr>
          <p:cNvPr id="1031" name="Picture 7"/>
          <p:cNvPicPr>
            <a:picLocks noChangeAspect="1" noChangeArrowheads="1"/>
          </p:cNvPicPr>
          <p:nvPr/>
        </p:nvPicPr>
        <p:blipFill>
          <a:blip r:embed="rId4"/>
          <a:srcRect/>
          <a:stretch>
            <a:fillRect/>
          </a:stretch>
        </p:blipFill>
        <p:spPr bwMode="auto">
          <a:xfrm>
            <a:off x="214282" y="1000108"/>
            <a:ext cx="6410325" cy="4957778"/>
          </a:xfrm>
          <a:prstGeom prst="rect">
            <a:avLst/>
          </a:prstGeom>
          <a:noFill/>
          <a:ln w="9525">
            <a:noFill/>
            <a:miter lim="800000"/>
            <a:headEnd/>
            <a:tailEnd/>
          </a:ln>
          <a:effectLst/>
        </p:spPr>
      </p:pic>
      <p:sp>
        <p:nvSpPr>
          <p:cNvPr id="17" name="Rectangle 16"/>
          <p:cNvSpPr/>
          <p:nvPr/>
        </p:nvSpPr>
        <p:spPr>
          <a:xfrm>
            <a:off x="6643702" y="1000108"/>
            <a:ext cx="2226499" cy="4770537"/>
          </a:xfrm>
          <a:prstGeom prst="rect">
            <a:avLst/>
          </a:prstGeom>
        </p:spPr>
        <p:txBody>
          <a:bodyPr wrap="square">
            <a:spAutoFit/>
          </a:bodyPr>
          <a:lstStyle/>
          <a:p>
            <a:pPr algn="just"/>
            <a:r>
              <a:rPr lang="en-IN" sz="1600" b="1" dirty="0" smtClean="0">
                <a:solidFill>
                  <a:schemeClr val="bg1"/>
                </a:solidFill>
                <a:latin typeface="Trebuchet MS" pitchFamily="34" charset="0"/>
              </a:rPr>
              <a:t>NOTE: </a:t>
            </a:r>
          </a:p>
          <a:p>
            <a:pPr algn="just"/>
            <a:endParaRPr lang="en-IN" sz="1600" b="1" dirty="0" smtClean="0">
              <a:solidFill>
                <a:schemeClr val="bg1"/>
              </a:solidFill>
              <a:latin typeface="Trebuchet MS" pitchFamily="34" charset="0"/>
            </a:endParaRPr>
          </a:p>
          <a:p>
            <a:pPr algn="just"/>
            <a:r>
              <a:rPr lang="en-IN" sz="1600" dirty="0" smtClean="0">
                <a:solidFill>
                  <a:schemeClr val="bg1"/>
                </a:solidFill>
                <a:latin typeface="Trebuchet MS" pitchFamily="34" charset="0"/>
              </a:rPr>
              <a:t>1. High: Strong potential of achieving this benefit</a:t>
            </a:r>
          </a:p>
          <a:p>
            <a:pPr algn="just"/>
            <a:endParaRPr lang="en-IN" sz="1600" dirty="0" smtClean="0">
              <a:solidFill>
                <a:schemeClr val="bg1"/>
              </a:solidFill>
              <a:latin typeface="Trebuchet MS" pitchFamily="34" charset="0"/>
            </a:endParaRPr>
          </a:p>
          <a:p>
            <a:pPr algn="just"/>
            <a:r>
              <a:rPr lang="en-IN" sz="1600" dirty="0" smtClean="0">
                <a:solidFill>
                  <a:schemeClr val="bg1"/>
                </a:solidFill>
                <a:latin typeface="Trebuchet MS" pitchFamily="34" charset="0"/>
              </a:rPr>
              <a:t>2.  Medium: Possibility of achieving this benefit, according to local context, operational conditions and limits of the energy source</a:t>
            </a:r>
          </a:p>
          <a:p>
            <a:pPr algn="just"/>
            <a:r>
              <a:rPr lang="en-IN" sz="1600" dirty="0" smtClean="0">
                <a:solidFill>
                  <a:schemeClr val="bg1"/>
                </a:solidFill>
                <a:latin typeface="Trebuchet MS" pitchFamily="34" charset="0"/>
              </a:rPr>
              <a:t> </a:t>
            </a:r>
          </a:p>
          <a:p>
            <a:pPr algn="just"/>
            <a:r>
              <a:rPr lang="en-IN" sz="1600" dirty="0" smtClean="0">
                <a:solidFill>
                  <a:schemeClr val="bg1"/>
                </a:solidFill>
                <a:latin typeface="Trebuchet MS" pitchFamily="34" charset="0"/>
              </a:rPr>
              <a:t>3.   Low: The benefit is not applicable or does not work well for this technology</a:t>
            </a:r>
            <a:endParaRPr lang="en-IN" sz="1600" dirty="0">
              <a:solidFill>
                <a:schemeClr val="bg1"/>
              </a:solidFill>
              <a:latin typeface="Trebuchet MS" pitchFamily="34" charset="0"/>
            </a:endParaRPr>
          </a:p>
        </p:txBody>
      </p:sp>
      <p:sp>
        <p:nvSpPr>
          <p:cNvPr id="19" name="Oval 18"/>
          <p:cNvSpPr/>
          <p:nvPr/>
        </p:nvSpPr>
        <p:spPr>
          <a:xfrm>
            <a:off x="6929454" y="2500306"/>
            <a:ext cx="214314" cy="214314"/>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0" name="Oval 19"/>
          <p:cNvSpPr/>
          <p:nvPr/>
        </p:nvSpPr>
        <p:spPr>
          <a:xfrm>
            <a:off x="6929454" y="4714884"/>
            <a:ext cx="214314" cy="214314"/>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1" name="Oval 20"/>
          <p:cNvSpPr/>
          <p:nvPr/>
        </p:nvSpPr>
        <p:spPr>
          <a:xfrm>
            <a:off x="6929454" y="1571612"/>
            <a:ext cx="214314" cy="214314"/>
          </a:xfrm>
          <a:prstGeom prst="ellipse">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3" name="TextBox 12"/>
          <p:cNvSpPr txBox="1"/>
          <p:nvPr/>
        </p:nvSpPr>
        <p:spPr>
          <a:xfrm>
            <a:off x="-22224" y="-23178"/>
            <a:ext cx="9166224" cy="523220"/>
          </a:xfrm>
          <a:prstGeom prst="rect">
            <a:avLst/>
          </a:prstGeom>
          <a:noFill/>
        </p:spPr>
        <p:txBody>
          <a:bodyPr wrap="square" rtlCol="0">
            <a:spAutoFit/>
          </a:bodyPr>
          <a:lstStyle/>
          <a:p>
            <a:pPr algn="ctr"/>
            <a:r>
              <a:rPr lang="en-IN" sz="2800" b="1" dirty="0" smtClean="0">
                <a:solidFill>
                  <a:srgbClr val="00FF00"/>
                </a:solidFill>
                <a:effectLst/>
                <a:latin typeface="Trebuchet MS" pitchFamily="34" charset="0"/>
              </a:rPr>
              <a:t>We have alternate fuels, don’t have alternate future </a:t>
            </a:r>
            <a:endParaRPr lang="en-IN" sz="2800" b="1" dirty="0">
              <a:solidFill>
                <a:srgbClr val="00FF00"/>
              </a:solidFill>
              <a:latin typeface="Trebuchet MS" pitchFamily="34" charset="0"/>
            </a:endParaRPr>
          </a:p>
        </p:txBody>
      </p:sp>
    </p:spTree>
    <p:extLst>
      <p:ext uri="{BB962C8B-B14F-4D97-AF65-F5344CB8AC3E}">
        <p14:creationId xmlns:p14="http://schemas.microsoft.com/office/powerpoint/2010/main" xmlns="" val="2671096334"/>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2"/>
          <p:cNvPicPr>
            <a:picLocks noChangeAspect="1" noChangeArrowheads="1"/>
          </p:cNvPicPr>
          <p:nvPr/>
        </p:nvPicPr>
        <p:blipFill>
          <a:blip r:embed="rId3"/>
          <a:srcRect/>
          <a:stretch>
            <a:fillRect/>
          </a:stretch>
        </p:blipFill>
        <p:spPr bwMode="auto">
          <a:xfrm>
            <a:off x="0" y="0"/>
            <a:ext cx="9144000" cy="6858000"/>
          </a:xfrm>
          <a:prstGeom prst="rect">
            <a:avLst/>
          </a:prstGeom>
          <a:noFill/>
          <a:ln w="9525">
            <a:noFill/>
            <a:miter lim="800000"/>
            <a:headEnd/>
            <a:tailEnd/>
          </a:ln>
          <a:effectLst/>
        </p:spPr>
      </p:pic>
      <p:sp>
        <p:nvSpPr>
          <p:cNvPr id="5" name="Rectangle 1"/>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charset="0"/>
              <a:cs typeface="Arial" charset="0"/>
            </a:endParaRPr>
          </a:p>
        </p:txBody>
      </p:sp>
      <p:sp>
        <p:nvSpPr>
          <p:cNvPr id="11" name="Rectangle 10"/>
          <p:cNvSpPr/>
          <p:nvPr/>
        </p:nvSpPr>
        <p:spPr>
          <a:xfrm>
            <a:off x="-1" y="0"/>
            <a:ext cx="9144002" cy="6858000"/>
          </a:xfrm>
          <a:prstGeom prst="rect">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IN" dirty="0"/>
          </a:p>
        </p:txBody>
      </p:sp>
      <p:sp>
        <p:nvSpPr>
          <p:cNvPr id="9" name="TextBox 8"/>
          <p:cNvSpPr txBox="1"/>
          <p:nvPr/>
        </p:nvSpPr>
        <p:spPr>
          <a:xfrm>
            <a:off x="642910" y="5988626"/>
            <a:ext cx="2286016" cy="369332"/>
          </a:xfrm>
          <a:prstGeom prst="rect">
            <a:avLst/>
          </a:prstGeom>
          <a:noFill/>
        </p:spPr>
        <p:txBody>
          <a:bodyPr wrap="square" rtlCol="0">
            <a:spAutoFit/>
          </a:bodyPr>
          <a:lstStyle/>
          <a:p>
            <a:r>
              <a:rPr lang="en-IN" b="1" dirty="0" smtClean="0">
                <a:solidFill>
                  <a:srgbClr val="FFC000"/>
                </a:solidFill>
              </a:rPr>
              <a:t>SOURCE : SAE INDIA</a:t>
            </a:r>
            <a:endParaRPr lang="en-IN" b="1" dirty="0">
              <a:solidFill>
                <a:srgbClr val="FFC000"/>
              </a:solidFill>
            </a:endParaRPr>
          </a:p>
        </p:txBody>
      </p:sp>
      <p:sp>
        <p:nvSpPr>
          <p:cNvPr id="10" name="TextBox 9"/>
          <p:cNvSpPr txBox="1"/>
          <p:nvPr/>
        </p:nvSpPr>
        <p:spPr>
          <a:xfrm>
            <a:off x="0" y="500042"/>
            <a:ext cx="9144000" cy="523220"/>
          </a:xfrm>
          <a:prstGeom prst="rect">
            <a:avLst/>
          </a:prstGeom>
          <a:noFill/>
        </p:spPr>
        <p:txBody>
          <a:bodyPr wrap="square" rtlCol="0">
            <a:spAutoFit/>
          </a:bodyPr>
          <a:lstStyle/>
          <a:p>
            <a:pPr algn="ctr"/>
            <a:r>
              <a:rPr lang="en-IN" sz="2800" b="1" u="sng" dirty="0" smtClean="0">
                <a:solidFill>
                  <a:srgbClr val="FFC000"/>
                </a:solidFill>
                <a:latin typeface="Trebuchet MS" pitchFamily="34" charset="0"/>
              </a:rPr>
              <a:t>FUEL TECHNOLOGY COMPARISON</a:t>
            </a:r>
            <a:endParaRPr lang="en-IN" sz="2800" b="1" dirty="0">
              <a:solidFill>
                <a:srgbClr val="FFC000"/>
              </a:solidFill>
              <a:latin typeface="Trebuchet MS" pitchFamily="34" charset="0"/>
            </a:endParaRPr>
          </a:p>
        </p:txBody>
      </p:sp>
      <p:graphicFrame>
        <p:nvGraphicFramePr>
          <p:cNvPr id="13" name="Table 12"/>
          <p:cNvGraphicFramePr>
            <a:graphicFrameLocks noGrp="1"/>
          </p:cNvGraphicFramePr>
          <p:nvPr/>
        </p:nvGraphicFramePr>
        <p:xfrm>
          <a:off x="615872" y="1214422"/>
          <a:ext cx="7956657" cy="4663440"/>
        </p:xfrm>
        <a:graphic>
          <a:graphicData uri="http://schemas.openxmlformats.org/drawingml/2006/table">
            <a:tbl>
              <a:tblPr firstRow="1" bandRow="1">
                <a:tableStyleId>{5C22544A-7EE6-4342-B048-85BDC9FD1C3A}</a:tableStyleId>
              </a:tblPr>
              <a:tblGrid>
                <a:gridCol w="1478671"/>
                <a:gridCol w="915368"/>
                <a:gridCol w="915368"/>
                <a:gridCol w="1056193"/>
                <a:gridCol w="662098"/>
                <a:gridCol w="642942"/>
                <a:gridCol w="714380"/>
                <a:gridCol w="542094"/>
                <a:gridCol w="1029543"/>
              </a:tblGrid>
              <a:tr h="607923">
                <a:tc>
                  <a:txBody>
                    <a:bodyPr/>
                    <a:lstStyle/>
                    <a:p>
                      <a:r>
                        <a:rPr lang="en-IN" dirty="0" smtClean="0"/>
                        <a:t>DESCRIPTION</a:t>
                      </a:r>
                      <a:endParaRPr lang="en-IN" dirty="0"/>
                    </a:p>
                  </a:txBody>
                  <a:tcPr/>
                </a:tc>
                <a:tc>
                  <a:txBody>
                    <a:bodyPr/>
                    <a:lstStyle/>
                    <a:p>
                      <a:r>
                        <a:rPr lang="en-IN" dirty="0" smtClean="0"/>
                        <a:t>DIESEL</a:t>
                      </a:r>
                      <a:endParaRPr lang="en-IN" dirty="0"/>
                    </a:p>
                  </a:txBody>
                  <a:tcPr/>
                </a:tc>
                <a:tc>
                  <a:txBody>
                    <a:bodyPr/>
                    <a:lstStyle/>
                    <a:p>
                      <a:r>
                        <a:rPr lang="en-IN" dirty="0" smtClean="0"/>
                        <a:t>BIO DIESEL</a:t>
                      </a:r>
                      <a:endParaRPr lang="en-IN" dirty="0"/>
                    </a:p>
                  </a:txBody>
                  <a:tcPr/>
                </a:tc>
                <a:tc>
                  <a:txBody>
                    <a:bodyPr/>
                    <a:lstStyle/>
                    <a:p>
                      <a:r>
                        <a:rPr lang="en-IN" dirty="0" smtClean="0"/>
                        <a:t>ELECTRIC</a:t>
                      </a:r>
                      <a:endParaRPr lang="en-IN" dirty="0"/>
                    </a:p>
                  </a:txBody>
                  <a:tcPr/>
                </a:tc>
                <a:tc>
                  <a:txBody>
                    <a:bodyPr/>
                    <a:lstStyle/>
                    <a:p>
                      <a:r>
                        <a:rPr lang="en-IN" dirty="0" smtClean="0"/>
                        <a:t>CNG</a:t>
                      </a:r>
                      <a:endParaRPr lang="en-IN" dirty="0"/>
                    </a:p>
                  </a:txBody>
                  <a:tcPr/>
                </a:tc>
                <a:tc>
                  <a:txBody>
                    <a:bodyPr/>
                    <a:lstStyle/>
                    <a:p>
                      <a:r>
                        <a:rPr lang="en-IN" dirty="0" smtClean="0"/>
                        <a:t>LNG</a:t>
                      </a:r>
                      <a:endParaRPr lang="en-IN" dirty="0"/>
                    </a:p>
                  </a:txBody>
                  <a:tcPr/>
                </a:tc>
                <a:tc>
                  <a:txBody>
                    <a:bodyPr/>
                    <a:lstStyle/>
                    <a:p>
                      <a:r>
                        <a:rPr lang="en-IN" dirty="0" smtClean="0"/>
                        <a:t>DME</a:t>
                      </a:r>
                      <a:endParaRPr lang="en-IN" dirty="0"/>
                    </a:p>
                  </a:txBody>
                  <a:tcPr/>
                </a:tc>
                <a:tc>
                  <a:txBody>
                    <a:bodyPr/>
                    <a:lstStyle/>
                    <a:p>
                      <a:r>
                        <a:rPr lang="en-IN" dirty="0" smtClean="0"/>
                        <a:t>H</a:t>
                      </a:r>
                      <a:r>
                        <a:rPr lang="en-IN" baseline="-25000" dirty="0" smtClean="0"/>
                        <a:t>2</a:t>
                      </a:r>
                      <a:endParaRPr lang="en-IN" baseline="-25000" dirty="0"/>
                    </a:p>
                  </a:txBody>
                  <a:tcPr/>
                </a:tc>
                <a:tc>
                  <a:txBody>
                    <a:bodyPr/>
                    <a:lstStyle/>
                    <a:p>
                      <a:r>
                        <a:rPr lang="en-IN" baseline="0" dirty="0" smtClean="0"/>
                        <a:t>H</a:t>
                      </a:r>
                      <a:r>
                        <a:rPr lang="en-IN" baseline="-25000" dirty="0" smtClean="0"/>
                        <a:t>2</a:t>
                      </a:r>
                      <a:r>
                        <a:rPr lang="en-IN" baseline="0" dirty="0" smtClean="0"/>
                        <a:t> FUEL CELLS</a:t>
                      </a:r>
                      <a:endParaRPr lang="en-IN" dirty="0"/>
                    </a:p>
                  </a:txBody>
                  <a:tcPr/>
                </a:tc>
              </a:tr>
              <a:tr h="347385">
                <a:tc>
                  <a:txBody>
                    <a:bodyPr/>
                    <a:lstStyle/>
                    <a:p>
                      <a:r>
                        <a:rPr lang="en-IN" b="1" dirty="0" smtClean="0"/>
                        <a:t>COST</a:t>
                      </a:r>
                      <a:endParaRPr lang="en-IN" b="1" dirty="0"/>
                    </a:p>
                  </a:txBody>
                  <a:tcPr/>
                </a:tc>
                <a:tc>
                  <a:txBody>
                    <a:bodyPr/>
                    <a:lstStyle/>
                    <a:p>
                      <a:pPr algn="ctr"/>
                      <a:r>
                        <a:rPr lang="en-IN" b="1" dirty="0" smtClean="0">
                          <a:solidFill>
                            <a:srgbClr val="FF0000"/>
                          </a:solidFill>
                        </a:rPr>
                        <a:t>NO</a:t>
                      </a:r>
                      <a:endParaRPr lang="en-IN" b="1" dirty="0">
                        <a:solidFill>
                          <a:srgbClr val="FF0000"/>
                        </a:solidFill>
                      </a:endParaRPr>
                    </a:p>
                  </a:txBody>
                  <a:tcPr/>
                </a:tc>
                <a:tc>
                  <a:txBody>
                    <a:bodyPr/>
                    <a:lstStyle/>
                    <a:p>
                      <a:pPr algn="ctr"/>
                      <a:r>
                        <a:rPr lang="en-IN" b="1" dirty="0" smtClean="0"/>
                        <a:t> YES</a:t>
                      </a:r>
                      <a:endParaRPr lang="en-IN" b="1" dirty="0"/>
                    </a:p>
                  </a:txBody>
                  <a:tcPr/>
                </a:tc>
                <a:tc>
                  <a:txBody>
                    <a:bodyPr/>
                    <a:lstStyle/>
                    <a:p>
                      <a:pPr algn="ctr"/>
                      <a:r>
                        <a:rPr lang="en-IN" b="1" dirty="0" smtClean="0"/>
                        <a:t>  YES</a:t>
                      </a:r>
                      <a:endParaRPr lang="en-IN" b="1" dirty="0"/>
                    </a:p>
                  </a:txBody>
                  <a:tcPr/>
                </a:tc>
                <a:tc>
                  <a:txBody>
                    <a:bodyPr/>
                    <a:lstStyle/>
                    <a:p>
                      <a:pPr algn="ctr"/>
                      <a:r>
                        <a:rPr lang="en-IN" b="1" dirty="0" smtClean="0"/>
                        <a:t>YES </a:t>
                      </a:r>
                      <a:endParaRPr lang="en-IN" b="1" dirty="0"/>
                    </a:p>
                  </a:txBody>
                  <a:tcPr/>
                </a:tc>
                <a:tc>
                  <a:txBody>
                    <a:bodyPr/>
                    <a:lstStyle/>
                    <a:p>
                      <a:pPr algn="ctr"/>
                      <a:r>
                        <a:rPr lang="en-IN" b="1" dirty="0" smtClean="0"/>
                        <a:t>YES </a:t>
                      </a:r>
                      <a:endParaRPr lang="en-IN" b="1" dirty="0"/>
                    </a:p>
                  </a:txBody>
                  <a:tcPr/>
                </a:tc>
                <a:tc>
                  <a:txBody>
                    <a:bodyPr/>
                    <a:lstStyle/>
                    <a:p>
                      <a:pPr algn="ctr"/>
                      <a:r>
                        <a:rPr lang="en-IN" b="1" dirty="0" smtClean="0"/>
                        <a:t>YES </a:t>
                      </a:r>
                      <a:endParaRPr lang="en-IN" b="1" dirty="0"/>
                    </a:p>
                  </a:txBody>
                  <a:tcPr/>
                </a:tc>
                <a:tc>
                  <a:txBody>
                    <a:bodyPr/>
                    <a:lstStyle/>
                    <a:p>
                      <a:pPr algn="ctr"/>
                      <a:r>
                        <a:rPr lang="en-IN" b="1" dirty="0" smtClean="0"/>
                        <a:t>YES</a:t>
                      </a:r>
                      <a:endParaRPr lang="en-IN" b="1" dirty="0"/>
                    </a:p>
                  </a:txBody>
                  <a:tcPr/>
                </a:tc>
                <a:tc>
                  <a:txBody>
                    <a:bodyPr/>
                    <a:lstStyle/>
                    <a:p>
                      <a:pPr algn="ctr"/>
                      <a:r>
                        <a:rPr lang="en-IN" b="1" dirty="0" smtClean="0"/>
                        <a:t>YES</a:t>
                      </a:r>
                      <a:endParaRPr lang="en-IN" b="1" dirty="0"/>
                    </a:p>
                  </a:txBody>
                  <a:tcPr/>
                </a:tc>
              </a:tr>
              <a:tr h="607923">
                <a:tc>
                  <a:txBody>
                    <a:bodyPr/>
                    <a:lstStyle/>
                    <a:p>
                      <a:r>
                        <a:rPr lang="en-IN" b="1" dirty="0" smtClean="0"/>
                        <a:t>DRIVING RANGE</a:t>
                      </a:r>
                      <a:endParaRPr lang="en-IN" b="1" dirty="0"/>
                    </a:p>
                  </a:txBody>
                  <a:tcPr/>
                </a:tc>
                <a:tc>
                  <a:txBody>
                    <a:bodyPr/>
                    <a:lstStyle/>
                    <a:p>
                      <a:pPr marL="0" algn="ctr" defTabSz="914400" rtl="0" eaLnBrk="1" latinLnBrk="0" hangingPunct="1"/>
                      <a:r>
                        <a:rPr lang="en-IN" sz="1800" b="1" kern="1200" dirty="0" smtClean="0">
                          <a:solidFill>
                            <a:schemeClr val="dk1"/>
                          </a:solidFill>
                          <a:latin typeface="+mn-lt"/>
                          <a:ea typeface="+mn-ea"/>
                          <a:cs typeface="+mn-cs"/>
                        </a:rPr>
                        <a:t>YES</a:t>
                      </a:r>
                      <a:endParaRPr lang="en-IN" sz="1800" b="1" kern="1200" dirty="0">
                        <a:solidFill>
                          <a:schemeClr val="dk1"/>
                        </a:solidFill>
                        <a:latin typeface="+mn-lt"/>
                        <a:ea typeface="+mn-ea"/>
                        <a:cs typeface="+mn-cs"/>
                      </a:endParaRPr>
                    </a:p>
                  </a:txBody>
                  <a:tcPr/>
                </a:tc>
                <a:tc>
                  <a:txBody>
                    <a:bodyPr/>
                    <a:lstStyle/>
                    <a:p>
                      <a:pPr marL="0" algn="ctr" defTabSz="914400" rtl="0" eaLnBrk="1" latinLnBrk="0" hangingPunct="1"/>
                      <a:r>
                        <a:rPr lang="en-IN" sz="1800" b="1" kern="1200" dirty="0" smtClean="0">
                          <a:solidFill>
                            <a:schemeClr val="dk1"/>
                          </a:solidFill>
                          <a:latin typeface="+mn-lt"/>
                          <a:ea typeface="+mn-ea"/>
                          <a:cs typeface="+mn-cs"/>
                        </a:rPr>
                        <a:t> YES</a:t>
                      </a:r>
                      <a:endParaRPr lang="en-IN" sz="1800" b="1" kern="1200" dirty="0">
                        <a:solidFill>
                          <a:schemeClr val="dk1"/>
                        </a:solidFill>
                        <a:latin typeface="+mn-lt"/>
                        <a:ea typeface="+mn-ea"/>
                        <a:cs typeface="+mn-cs"/>
                      </a:endParaRPr>
                    </a:p>
                  </a:txBody>
                  <a:tcPr/>
                </a:tc>
                <a:tc>
                  <a:txBody>
                    <a:bodyPr/>
                    <a:lstStyle/>
                    <a:p>
                      <a:pPr marL="0" algn="ctr" defTabSz="914400" rtl="0" eaLnBrk="1" latinLnBrk="0" hangingPunct="1"/>
                      <a:r>
                        <a:rPr lang="en-IN" sz="1800" b="1" kern="1200" dirty="0" smtClean="0">
                          <a:solidFill>
                            <a:schemeClr val="dk1"/>
                          </a:solidFill>
                          <a:latin typeface="+mn-lt"/>
                          <a:ea typeface="+mn-ea"/>
                          <a:cs typeface="+mn-cs"/>
                        </a:rPr>
                        <a:t>  </a:t>
                      </a:r>
                      <a:r>
                        <a:rPr lang="en-IN" sz="1800" b="1" kern="1200" dirty="0" smtClean="0">
                          <a:solidFill>
                            <a:srgbClr val="FF0000"/>
                          </a:solidFill>
                          <a:latin typeface="+mn-lt"/>
                          <a:ea typeface="+mn-ea"/>
                          <a:cs typeface="+mn-cs"/>
                        </a:rPr>
                        <a:t>YES</a:t>
                      </a:r>
                      <a:endParaRPr lang="en-IN" sz="1800" b="1" kern="1200" dirty="0">
                        <a:solidFill>
                          <a:srgbClr val="FF0000"/>
                        </a:solidFill>
                        <a:latin typeface="+mn-lt"/>
                        <a:ea typeface="+mn-ea"/>
                        <a:cs typeface="+mn-cs"/>
                      </a:endParaRPr>
                    </a:p>
                  </a:txBody>
                  <a:tcPr/>
                </a:tc>
                <a:tc>
                  <a:txBody>
                    <a:bodyPr/>
                    <a:lstStyle/>
                    <a:p>
                      <a:pPr marL="0" algn="ctr" defTabSz="914400" rtl="0" eaLnBrk="1" latinLnBrk="0" hangingPunct="1"/>
                      <a:r>
                        <a:rPr lang="en-IN" sz="1800" b="1" kern="1200" dirty="0" smtClean="0">
                          <a:solidFill>
                            <a:schemeClr val="dk1"/>
                          </a:solidFill>
                          <a:latin typeface="+mn-lt"/>
                          <a:ea typeface="+mn-ea"/>
                          <a:cs typeface="+mn-cs"/>
                        </a:rPr>
                        <a:t>YES </a:t>
                      </a:r>
                      <a:endParaRPr lang="en-IN" sz="1800" b="1" kern="1200" dirty="0">
                        <a:solidFill>
                          <a:schemeClr val="dk1"/>
                        </a:solidFill>
                        <a:latin typeface="+mn-lt"/>
                        <a:ea typeface="+mn-ea"/>
                        <a:cs typeface="+mn-cs"/>
                      </a:endParaRPr>
                    </a:p>
                  </a:txBody>
                  <a:tcPr/>
                </a:tc>
                <a:tc>
                  <a:txBody>
                    <a:bodyPr/>
                    <a:lstStyle/>
                    <a:p>
                      <a:pPr marL="0" algn="ctr" defTabSz="914400" rtl="0" eaLnBrk="1" latinLnBrk="0" hangingPunct="1"/>
                      <a:r>
                        <a:rPr lang="en-IN" sz="1800" b="1" kern="1200" dirty="0" smtClean="0">
                          <a:solidFill>
                            <a:schemeClr val="dk1"/>
                          </a:solidFill>
                          <a:latin typeface="+mn-lt"/>
                          <a:ea typeface="+mn-ea"/>
                          <a:cs typeface="+mn-cs"/>
                        </a:rPr>
                        <a:t>YES </a:t>
                      </a:r>
                      <a:endParaRPr lang="en-IN" sz="1800" b="1" kern="1200" dirty="0">
                        <a:solidFill>
                          <a:schemeClr val="dk1"/>
                        </a:solidFill>
                        <a:latin typeface="+mn-lt"/>
                        <a:ea typeface="+mn-ea"/>
                        <a:cs typeface="+mn-cs"/>
                      </a:endParaRPr>
                    </a:p>
                  </a:txBody>
                  <a:tcPr/>
                </a:tc>
                <a:tc>
                  <a:txBody>
                    <a:bodyPr/>
                    <a:lstStyle/>
                    <a:p>
                      <a:pPr marL="0" algn="ctr" defTabSz="914400" rtl="0" eaLnBrk="1" latinLnBrk="0" hangingPunct="1"/>
                      <a:r>
                        <a:rPr lang="en-IN" sz="1800" b="1" kern="1200" dirty="0" smtClean="0">
                          <a:solidFill>
                            <a:schemeClr val="dk1"/>
                          </a:solidFill>
                          <a:latin typeface="+mn-lt"/>
                          <a:ea typeface="+mn-ea"/>
                          <a:cs typeface="+mn-cs"/>
                        </a:rPr>
                        <a:t>YES </a:t>
                      </a:r>
                      <a:endParaRPr lang="en-IN" sz="1800" b="1" kern="1200" dirty="0">
                        <a:solidFill>
                          <a:schemeClr val="dk1"/>
                        </a:solidFill>
                        <a:latin typeface="+mn-lt"/>
                        <a:ea typeface="+mn-ea"/>
                        <a:cs typeface="+mn-cs"/>
                      </a:endParaRPr>
                    </a:p>
                  </a:txBody>
                  <a:tcPr/>
                </a:tc>
                <a:tc>
                  <a:txBody>
                    <a:bodyPr/>
                    <a:lstStyle/>
                    <a:p>
                      <a:pPr marL="0" algn="ctr" defTabSz="914400" rtl="0" eaLnBrk="1" latinLnBrk="0" hangingPunct="1"/>
                      <a:r>
                        <a:rPr lang="en-IN" sz="1800" b="1" kern="1200" dirty="0" smtClean="0">
                          <a:solidFill>
                            <a:schemeClr val="dk1"/>
                          </a:solidFill>
                          <a:latin typeface="+mn-lt"/>
                          <a:ea typeface="+mn-ea"/>
                          <a:cs typeface="+mn-cs"/>
                        </a:rPr>
                        <a:t>YES</a:t>
                      </a:r>
                      <a:endParaRPr lang="en-IN" sz="1800" b="1" kern="1200" dirty="0">
                        <a:solidFill>
                          <a:schemeClr val="dk1"/>
                        </a:solidFill>
                        <a:latin typeface="+mn-lt"/>
                        <a:ea typeface="+mn-ea"/>
                        <a:cs typeface="+mn-cs"/>
                      </a:endParaRPr>
                    </a:p>
                  </a:txBody>
                  <a:tcPr/>
                </a:tc>
                <a:tc>
                  <a:txBody>
                    <a:bodyPr/>
                    <a:lstStyle/>
                    <a:p>
                      <a:pPr marL="0" algn="ctr" defTabSz="914400" rtl="0" eaLnBrk="1" latinLnBrk="0" hangingPunct="1"/>
                      <a:r>
                        <a:rPr lang="en-IN" sz="1800" b="1" kern="1200" dirty="0" smtClean="0">
                          <a:solidFill>
                            <a:schemeClr val="dk1"/>
                          </a:solidFill>
                          <a:latin typeface="+mn-lt"/>
                          <a:ea typeface="+mn-ea"/>
                          <a:cs typeface="+mn-cs"/>
                        </a:rPr>
                        <a:t>YES</a:t>
                      </a:r>
                      <a:endParaRPr lang="en-IN" sz="1800" b="1" kern="1200" dirty="0">
                        <a:solidFill>
                          <a:schemeClr val="dk1"/>
                        </a:solidFill>
                        <a:latin typeface="+mn-lt"/>
                        <a:ea typeface="+mn-ea"/>
                        <a:cs typeface="+mn-cs"/>
                      </a:endParaRPr>
                    </a:p>
                  </a:txBody>
                  <a:tcPr/>
                </a:tc>
              </a:tr>
              <a:tr h="607923">
                <a:tc>
                  <a:txBody>
                    <a:bodyPr/>
                    <a:lstStyle/>
                    <a:p>
                      <a:r>
                        <a:rPr lang="en-IN" b="1" dirty="0" smtClean="0"/>
                        <a:t>FUEL</a:t>
                      </a:r>
                      <a:r>
                        <a:rPr lang="en-IN" b="1" baseline="0" dirty="0" smtClean="0"/>
                        <a:t> AVAILABILITY</a:t>
                      </a:r>
                      <a:endParaRPr lang="en-IN" b="1" dirty="0"/>
                    </a:p>
                  </a:txBody>
                  <a:tcPr/>
                </a:tc>
                <a:tc>
                  <a:txBody>
                    <a:bodyPr/>
                    <a:lstStyle/>
                    <a:p>
                      <a:pPr algn="ctr"/>
                      <a:r>
                        <a:rPr lang="en-IN" b="1" dirty="0" smtClean="0"/>
                        <a:t>YES</a:t>
                      </a:r>
                      <a:endParaRPr lang="en-IN" b="1" dirty="0"/>
                    </a:p>
                  </a:txBody>
                  <a:tcPr/>
                </a:tc>
                <a:tc>
                  <a:txBody>
                    <a:bodyPr/>
                    <a:lstStyle/>
                    <a:p>
                      <a:pPr algn="ctr"/>
                      <a:r>
                        <a:rPr lang="en-IN" b="1" dirty="0" smtClean="0"/>
                        <a:t> YES</a:t>
                      </a:r>
                      <a:endParaRPr lang="en-IN" b="1" dirty="0"/>
                    </a:p>
                  </a:txBody>
                  <a:tcPr/>
                </a:tc>
                <a:tc>
                  <a:txBody>
                    <a:bodyPr/>
                    <a:lstStyle/>
                    <a:p>
                      <a:pPr algn="ctr"/>
                      <a:r>
                        <a:rPr lang="en-IN" b="1" dirty="0" smtClean="0"/>
                        <a:t>YES</a:t>
                      </a:r>
                      <a:endParaRPr lang="en-IN" b="1" dirty="0"/>
                    </a:p>
                  </a:txBody>
                  <a:tcPr/>
                </a:tc>
                <a:tc>
                  <a:txBody>
                    <a:bodyPr/>
                    <a:lstStyle/>
                    <a:p>
                      <a:pPr algn="ctr"/>
                      <a:r>
                        <a:rPr lang="en-IN" b="1" dirty="0" smtClean="0"/>
                        <a:t>YES </a:t>
                      </a:r>
                      <a:endParaRPr lang="en-IN" b="1" dirty="0"/>
                    </a:p>
                  </a:txBody>
                  <a:tcPr/>
                </a:tc>
                <a:tc>
                  <a:txBody>
                    <a:bodyPr/>
                    <a:lstStyle/>
                    <a:p>
                      <a:pPr algn="ctr"/>
                      <a:r>
                        <a:rPr lang="en-IN" b="1" dirty="0" smtClean="0"/>
                        <a:t>YES </a:t>
                      </a:r>
                      <a:endParaRPr lang="en-IN" b="1" dirty="0"/>
                    </a:p>
                  </a:txBody>
                  <a:tcPr/>
                </a:tc>
                <a:tc>
                  <a:txBody>
                    <a:bodyPr/>
                    <a:lstStyle/>
                    <a:p>
                      <a:pPr algn="ctr"/>
                      <a:r>
                        <a:rPr lang="en-IN" b="1" dirty="0" smtClean="0">
                          <a:solidFill>
                            <a:srgbClr val="FF0000"/>
                          </a:solidFill>
                        </a:rPr>
                        <a:t>NO </a:t>
                      </a:r>
                      <a:endParaRPr lang="en-IN" b="1" dirty="0">
                        <a:solidFill>
                          <a:srgbClr val="FF0000"/>
                        </a:solidFill>
                      </a:endParaRPr>
                    </a:p>
                  </a:txBody>
                  <a:tcPr/>
                </a:tc>
                <a:tc>
                  <a:txBody>
                    <a:bodyPr/>
                    <a:lstStyle/>
                    <a:p>
                      <a:pPr algn="ctr"/>
                      <a:r>
                        <a:rPr lang="en-IN" b="1" dirty="0" smtClean="0">
                          <a:solidFill>
                            <a:srgbClr val="FF0000"/>
                          </a:solidFill>
                        </a:rPr>
                        <a:t>NO</a:t>
                      </a:r>
                      <a:endParaRPr lang="en-IN" b="1" dirty="0">
                        <a:solidFill>
                          <a:srgbClr val="FF0000"/>
                        </a:solidFill>
                      </a:endParaRPr>
                    </a:p>
                  </a:txBody>
                  <a:tcPr/>
                </a:tc>
                <a:tc>
                  <a:txBody>
                    <a:bodyPr/>
                    <a:lstStyle/>
                    <a:p>
                      <a:pPr algn="ctr"/>
                      <a:r>
                        <a:rPr lang="en-IN" b="1" dirty="0" smtClean="0">
                          <a:solidFill>
                            <a:srgbClr val="FF0000"/>
                          </a:solidFill>
                        </a:rPr>
                        <a:t>NO</a:t>
                      </a:r>
                      <a:endParaRPr lang="en-IN" b="1" dirty="0">
                        <a:solidFill>
                          <a:srgbClr val="FF0000"/>
                        </a:solidFill>
                      </a:endParaRPr>
                    </a:p>
                  </a:txBody>
                  <a:tcPr/>
                </a:tc>
              </a:tr>
              <a:tr h="347385">
                <a:tc>
                  <a:txBody>
                    <a:bodyPr/>
                    <a:lstStyle/>
                    <a:p>
                      <a:r>
                        <a:rPr lang="en-IN" b="1" dirty="0" smtClean="0"/>
                        <a:t>PAY LOAD</a:t>
                      </a:r>
                      <a:endParaRPr lang="en-IN" b="1" dirty="0"/>
                    </a:p>
                  </a:txBody>
                  <a:tcPr/>
                </a:tc>
                <a:tc>
                  <a:txBody>
                    <a:bodyPr/>
                    <a:lstStyle/>
                    <a:p>
                      <a:pPr algn="ctr"/>
                      <a:r>
                        <a:rPr lang="en-IN" b="1" dirty="0" smtClean="0"/>
                        <a:t>YES</a:t>
                      </a:r>
                      <a:endParaRPr lang="en-IN" b="1" dirty="0"/>
                    </a:p>
                  </a:txBody>
                  <a:tcPr/>
                </a:tc>
                <a:tc>
                  <a:txBody>
                    <a:bodyPr/>
                    <a:lstStyle/>
                    <a:p>
                      <a:pPr algn="ctr"/>
                      <a:r>
                        <a:rPr lang="en-IN" b="1" dirty="0" smtClean="0"/>
                        <a:t> YES</a:t>
                      </a:r>
                      <a:endParaRPr lang="en-IN" b="1" dirty="0"/>
                    </a:p>
                  </a:txBody>
                  <a:tcPr/>
                </a:tc>
                <a:tc>
                  <a:txBody>
                    <a:bodyPr/>
                    <a:lstStyle/>
                    <a:p>
                      <a:pPr algn="ctr"/>
                      <a:r>
                        <a:rPr lang="en-IN" b="1" dirty="0" smtClean="0"/>
                        <a:t>  YES</a:t>
                      </a:r>
                      <a:endParaRPr lang="en-IN" b="1" dirty="0"/>
                    </a:p>
                  </a:txBody>
                  <a:tcPr/>
                </a:tc>
                <a:tc>
                  <a:txBody>
                    <a:bodyPr/>
                    <a:lstStyle/>
                    <a:p>
                      <a:pPr algn="ctr"/>
                      <a:r>
                        <a:rPr lang="en-IN" b="1" dirty="0" smtClean="0"/>
                        <a:t>YES </a:t>
                      </a:r>
                      <a:endParaRPr lang="en-IN" b="1" dirty="0"/>
                    </a:p>
                  </a:txBody>
                  <a:tcPr/>
                </a:tc>
                <a:tc>
                  <a:txBody>
                    <a:bodyPr/>
                    <a:lstStyle/>
                    <a:p>
                      <a:pPr algn="ctr"/>
                      <a:r>
                        <a:rPr lang="en-IN" b="1" dirty="0" smtClean="0"/>
                        <a:t>YES </a:t>
                      </a:r>
                      <a:endParaRPr lang="en-IN" b="1" dirty="0"/>
                    </a:p>
                  </a:txBody>
                  <a:tcPr/>
                </a:tc>
                <a:tc>
                  <a:txBody>
                    <a:bodyPr/>
                    <a:lstStyle/>
                    <a:p>
                      <a:pPr algn="ctr"/>
                      <a:r>
                        <a:rPr lang="en-IN" b="1" dirty="0" smtClean="0"/>
                        <a:t>YES </a:t>
                      </a:r>
                      <a:endParaRPr lang="en-IN" b="1" dirty="0"/>
                    </a:p>
                  </a:txBody>
                  <a:tcPr/>
                </a:tc>
                <a:tc>
                  <a:txBody>
                    <a:bodyPr/>
                    <a:lstStyle/>
                    <a:p>
                      <a:pPr algn="ctr"/>
                      <a:r>
                        <a:rPr lang="en-IN" b="1" dirty="0" smtClean="0"/>
                        <a:t>YES</a:t>
                      </a:r>
                      <a:endParaRPr lang="en-IN" b="1" dirty="0"/>
                    </a:p>
                  </a:txBody>
                  <a:tcPr/>
                </a:tc>
                <a:tc>
                  <a:txBody>
                    <a:bodyPr/>
                    <a:lstStyle/>
                    <a:p>
                      <a:pPr algn="ctr"/>
                      <a:r>
                        <a:rPr lang="en-IN" b="1" dirty="0" smtClean="0"/>
                        <a:t>YES</a:t>
                      </a:r>
                      <a:endParaRPr lang="en-IN" b="1" dirty="0"/>
                    </a:p>
                  </a:txBody>
                  <a:tcPr/>
                </a:tc>
              </a:tr>
              <a:tr h="347385">
                <a:tc>
                  <a:txBody>
                    <a:bodyPr/>
                    <a:lstStyle/>
                    <a:p>
                      <a:r>
                        <a:rPr lang="en-IN" b="1" dirty="0" smtClean="0"/>
                        <a:t>RELIABILITY</a:t>
                      </a:r>
                      <a:endParaRPr lang="en-IN" b="1" dirty="0"/>
                    </a:p>
                  </a:txBody>
                  <a:tcPr/>
                </a:tc>
                <a:tc>
                  <a:txBody>
                    <a:bodyPr/>
                    <a:lstStyle/>
                    <a:p>
                      <a:pPr algn="ctr"/>
                      <a:r>
                        <a:rPr lang="en-IN" b="1" dirty="0" smtClean="0"/>
                        <a:t>YES</a:t>
                      </a:r>
                      <a:endParaRPr lang="en-IN" b="1" dirty="0"/>
                    </a:p>
                  </a:txBody>
                  <a:tcPr/>
                </a:tc>
                <a:tc>
                  <a:txBody>
                    <a:bodyPr/>
                    <a:lstStyle/>
                    <a:p>
                      <a:pPr algn="ctr"/>
                      <a:r>
                        <a:rPr lang="en-IN" b="1" dirty="0" smtClean="0"/>
                        <a:t> YES</a:t>
                      </a:r>
                      <a:endParaRPr lang="en-IN" b="1" dirty="0"/>
                    </a:p>
                  </a:txBody>
                  <a:tcPr/>
                </a:tc>
                <a:tc>
                  <a:txBody>
                    <a:bodyPr/>
                    <a:lstStyle/>
                    <a:p>
                      <a:pPr algn="ctr"/>
                      <a:r>
                        <a:rPr lang="en-IN" b="1" dirty="0" smtClean="0"/>
                        <a:t>  YES</a:t>
                      </a:r>
                      <a:endParaRPr lang="en-IN" b="1" dirty="0"/>
                    </a:p>
                  </a:txBody>
                  <a:tcPr/>
                </a:tc>
                <a:tc>
                  <a:txBody>
                    <a:bodyPr/>
                    <a:lstStyle/>
                    <a:p>
                      <a:pPr algn="ctr"/>
                      <a:r>
                        <a:rPr lang="en-IN" b="1" dirty="0" smtClean="0"/>
                        <a:t>YES </a:t>
                      </a:r>
                      <a:endParaRPr lang="en-IN" b="1" dirty="0"/>
                    </a:p>
                  </a:txBody>
                  <a:tcPr/>
                </a:tc>
                <a:tc>
                  <a:txBody>
                    <a:bodyPr/>
                    <a:lstStyle/>
                    <a:p>
                      <a:pPr algn="ctr"/>
                      <a:r>
                        <a:rPr lang="en-IN" b="1" dirty="0" smtClean="0"/>
                        <a:t>YES </a:t>
                      </a:r>
                      <a:endParaRPr lang="en-IN" b="1" dirty="0"/>
                    </a:p>
                  </a:txBody>
                  <a:tcPr/>
                </a:tc>
                <a:tc>
                  <a:txBody>
                    <a:bodyPr/>
                    <a:lstStyle/>
                    <a:p>
                      <a:pPr algn="ctr"/>
                      <a:r>
                        <a:rPr lang="en-IN" b="1" dirty="0" smtClean="0"/>
                        <a:t>YES </a:t>
                      </a:r>
                      <a:endParaRPr lang="en-IN" b="1" dirty="0"/>
                    </a:p>
                  </a:txBody>
                  <a:tcPr/>
                </a:tc>
                <a:tc>
                  <a:txBody>
                    <a:bodyPr/>
                    <a:lstStyle/>
                    <a:p>
                      <a:pPr algn="ctr"/>
                      <a:r>
                        <a:rPr lang="en-IN" b="1" dirty="0" smtClean="0"/>
                        <a:t>YES</a:t>
                      </a:r>
                      <a:endParaRPr lang="en-IN" b="1" dirty="0"/>
                    </a:p>
                  </a:txBody>
                  <a:tcPr/>
                </a:tc>
                <a:tc>
                  <a:txBody>
                    <a:bodyPr/>
                    <a:lstStyle/>
                    <a:p>
                      <a:pPr algn="ctr"/>
                      <a:r>
                        <a:rPr lang="en-IN" b="1" dirty="0" smtClean="0"/>
                        <a:t>YES</a:t>
                      </a:r>
                      <a:endParaRPr lang="en-IN" b="1" dirty="0"/>
                    </a:p>
                  </a:txBody>
                  <a:tcPr/>
                </a:tc>
              </a:tr>
              <a:tr h="347385">
                <a:tc>
                  <a:txBody>
                    <a:bodyPr/>
                    <a:lstStyle/>
                    <a:p>
                      <a:r>
                        <a:rPr lang="en-IN" b="1" dirty="0" smtClean="0"/>
                        <a:t>SERVICE LIFE</a:t>
                      </a:r>
                      <a:endParaRPr lang="en-IN" b="1" dirty="0"/>
                    </a:p>
                  </a:txBody>
                  <a:tcPr/>
                </a:tc>
                <a:tc>
                  <a:txBody>
                    <a:bodyPr/>
                    <a:lstStyle/>
                    <a:p>
                      <a:pPr algn="ctr"/>
                      <a:r>
                        <a:rPr lang="en-IN" b="1" dirty="0" smtClean="0"/>
                        <a:t>YES</a:t>
                      </a:r>
                      <a:endParaRPr lang="en-IN" b="1" dirty="0"/>
                    </a:p>
                  </a:txBody>
                  <a:tcPr/>
                </a:tc>
                <a:tc>
                  <a:txBody>
                    <a:bodyPr/>
                    <a:lstStyle/>
                    <a:p>
                      <a:pPr algn="ctr"/>
                      <a:r>
                        <a:rPr lang="en-IN" b="1" dirty="0" smtClean="0"/>
                        <a:t> YES</a:t>
                      </a:r>
                      <a:endParaRPr lang="en-IN" b="1" dirty="0"/>
                    </a:p>
                  </a:txBody>
                  <a:tcPr/>
                </a:tc>
                <a:tc>
                  <a:txBody>
                    <a:bodyPr/>
                    <a:lstStyle/>
                    <a:p>
                      <a:pPr algn="ctr"/>
                      <a:r>
                        <a:rPr lang="en-IN" b="1" dirty="0" smtClean="0"/>
                        <a:t>  YES</a:t>
                      </a:r>
                      <a:endParaRPr lang="en-IN" b="1" dirty="0"/>
                    </a:p>
                  </a:txBody>
                  <a:tcPr/>
                </a:tc>
                <a:tc>
                  <a:txBody>
                    <a:bodyPr/>
                    <a:lstStyle/>
                    <a:p>
                      <a:pPr algn="ctr"/>
                      <a:r>
                        <a:rPr lang="en-IN" b="1" dirty="0" smtClean="0"/>
                        <a:t>YES </a:t>
                      </a:r>
                      <a:endParaRPr lang="en-IN" b="1" dirty="0"/>
                    </a:p>
                  </a:txBody>
                  <a:tcPr/>
                </a:tc>
                <a:tc>
                  <a:txBody>
                    <a:bodyPr/>
                    <a:lstStyle/>
                    <a:p>
                      <a:pPr algn="ctr"/>
                      <a:r>
                        <a:rPr lang="en-IN" b="1" dirty="0" smtClean="0"/>
                        <a:t>YES </a:t>
                      </a:r>
                      <a:endParaRPr lang="en-IN" b="1" dirty="0"/>
                    </a:p>
                  </a:txBody>
                  <a:tcPr/>
                </a:tc>
                <a:tc>
                  <a:txBody>
                    <a:bodyPr/>
                    <a:lstStyle/>
                    <a:p>
                      <a:pPr algn="ctr"/>
                      <a:r>
                        <a:rPr lang="en-IN" b="1" dirty="0" smtClean="0"/>
                        <a:t>YES </a:t>
                      </a:r>
                      <a:endParaRPr lang="en-IN" b="1" dirty="0"/>
                    </a:p>
                  </a:txBody>
                  <a:tcPr/>
                </a:tc>
                <a:tc>
                  <a:txBody>
                    <a:bodyPr/>
                    <a:lstStyle/>
                    <a:p>
                      <a:pPr algn="ctr"/>
                      <a:r>
                        <a:rPr lang="en-IN" b="1" dirty="0" smtClean="0"/>
                        <a:t>YES</a:t>
                      </a:r>
                      <a:endParaRPr lang="en-IN" b="1" dirty="0"/>
                    </a:p>
                  </a:txBody>
                  <a:tcPr/>
                </a:tc>
                <a:tc>
                  <a:txBody>
                    <a:bodyPr/>
                    <a:lstStyle/>
                    <a:p>
                      <a:pPr algn="ctr"/>
                      <a:r>
                        <a:rPr lang="en-IN" b="1" dirty="0" smtClean="0"/>
                        <a:t>YES</a:t>
                      </a:r>
                      <a:endParaRPr lang="en-IN" b="1" dirty="0"/>
                    </a:p>
                  </a:txBody>
                  <a:tcPr/>
                </a:tc>
              </a:tr>
              <a:tr h="607923">
                <a:tc>
                  <a:txBody>
                    <a:bodyPr/>
                    <a:lstStyle/>
                    <a:p>
                      <a:r>
                        <a:rPr lang="en-IN" b="1" dirty="0" smtClean="0"/>
                        <a:t>CLIMATE PROTECTION</a:t>
                      </a:r>
                      <a:endParaRPr lang="en-IN" b="1" dirty="0"/>
                    </a:p>
                  </a:txBody>
                  <a:tcPr/>
                </a:tc>
                <a:tc>
                  <a:txBody>
                    <a:bodyPr/>
                    <a:lstStyle/>
                    <a:p>
                      <a:pPr algn="ctr"/>
                      <a:r>
                        <a:rPr lang="en-IN" b="1" dirty="0" smtClean="0"/>
                        <a:t>NO</a:t>
                      </a:r>
                      <a:endParaRPr lang="en-IN" b="1" dirty="0"/>
                    </a:p>
                  </a:txBody>
                  <a:tcPr/>
                </a:tc>
                <a:tc>
                  <a:txBody>
                    <a:bodyPr/>
                    <a:lstStyle/>
                    <a:p>
                      <a:pPr algn="ctr"/>
                      <a:r>
                        <a:rPr lang="en-IN" b="1" dirty="0" smtClean="0"/>
                        <a:t> YES</a:t>
                      </a:r>
                      <a:endParaRPr lang="en-IN" b="1" dirty="0"/>
                    </a:p>
                  </a:txBody>
                  <a:tcPr/>
                </a:tc>
                <a:tc>
                  <a:txBody>
                    <a:bodyPr/>
                    <a:lstStyle/>
                    <a:p>
                      <a:pPr algn="ctr"/>
                      <a:r>
                        <a:rPr lang="en-IN" b="1" dirty="0" smtClean="0"/>
                        <a:t>NO</a:t>
                      </a:r>
                      <a:endParaRPr lang="en-IN" b="1" dirty="0"/>
                    </a:p>
                  </a:txBody>
                  <a:tcPr/>
                </a:tc>
                <a:tc>
                  <a:txBody>
                    <a:bodyPr/>
                    <a:lstStyle/>
                    <a:p>
                      <a:pPr algn="ctr"/>
                      <a:r>
                        <a:rPr lang="en-IN" b="1" dirty="0" smtClean="0">
                          <a:solidFill>
                            <a:srgbClr val="FF0000"/>
                          </a:solidFill>
                        </a:rPr>
                        <a:t>YES*</a:t>
                      </a:r>
                      <a:endParaRPr lang="en-IN" b="1" dirty="0">
                        <a:solidFill>
                          <a:srgbClr val="FF0000"/>
                        </a:solidFill>
                      </a:endParaRPr>
                    </a:p>
                  </a:txBody>
                  <a:tcPr/>
                </a:tc>
                <a:tc>
                  <a:txBody>
                    <a:bodyPr/>
                    <a:lstStyle/>
                    <a:p>
                      <a:pPr algn="ctr"/>
                      <a:r>
                        <a:rPr lang="en-IN" b="1" dirty="0" smtClean="0">
                          <a:solidFill>
                            <a:srgbClr val="FF0000"/>
                          </a:solidFill>
                        </a:rPr>
                        <a:t>YES*</a:t>
                      </a:r>
                      <a:endParaRPr lang="en-IN" b="1" dirty="0">
                        <a:solidFill>
                          <a:srgbClr val="FF0000"/>
                        </a:solidFill>
                      </a:endParaRPr>
                    </a:p>
                  </a:txBody>
                  <a:tcPr/>
                </a:tc>
                <a:tc>
                  <a:txBody>
                    <a:bodyPr/>
                    <a:lstStyle/>
                    <a:p>
                      <a:pPr algn="ctr"/>
                      <a:r>
                        <a:rPr lang="en-IN" b="1" dirty="0" smtClean="0"/>
                        <a:t>YES </a:t>
                      </a:r>
                      <a:endParaRPr lang="en-IN" b="1" dirty="0"/>
                    </a:p>
                  </a:txBody>
                  <a:tcPr/>
                </a:tc>
                <a:tc>
                  <a:txBody>
                    <a:bodyPr/>
                    <a:lstStyle/>
                    <a:p>
                      <a:pPr algn="ctr"/>
                      <a:r>
                        <a:rPr lang="en-IN" b="1" dirty="0" smtClean="0"/>
                        <a:t>YES</a:t>
                      </a:r>
                      <a:endParaRPr lang="en-IN" b="1" dirty="0"/>
                    </a:p>
                  </a:txBody>
                  <a:tcPr/>
                </a:tc>
                <a:tc>
                  <a:txBody>
                    <a:bodyPr/>
                    <a:lstStyle/>
                    <a:p>
                      <a:pPr algn="ctr"/>
                      <a:r>
                        <a:rPr lang="en-IN" b="1" dirty="0" smtClean="0"/>
                        <a:t>YES</a:t>
                      </a:r>
                      <a:endParaRPr lang="en-IN" b="1" dirty="0"/>
                    </a:p>
                  </a:txBody>
                  <a:tcPr/>
                </a:tc>
              </a:tr>
              <a:tr h="607923">
                <a:tc>
                  <a:txBody>
                    <a:bodyPr/>
                    <a:lstStyle/>
                    <a:p>
                      <a:r>
                        <a:rPr lang="en-IN" b="1" dirty="0" smtClean="0"/>
                        <a:t>POLLUTION CONTROL</a:t>
                      </a:r>
                      <a:endParaRPr lang="en-IN" b="1" dirty="0"/>
                    </a:p>
                  </a:txBody>
                  <a:tcPr/>
                </a:tc>
                <a:tc>
                  <a:txBody>
                    <a:bodyPr/>
                    <a:lstStyle/>
                    <a:p>
                      <a:pPr algn="ctr"/>
                      <a:r>
                        <a:rPr lang="en-IN" b="1" dirty="0" smtClean="0"/>
                        <a:t>NO</a:t>
                      </a:r>
                      <a:endParaRPr lang="en-IN" b="1" dirty="0"/>
                    </a:p>
                  </a:txBody>
                  <a:tcPr/>
                </a:tc>
                <a:tc>
                  <a:txBody>
                    <a:bodyPr/>
                    <a:lstStyle/>
                    <a:p>
                      <a:pPr algn="ctr"/>
                      <a:r>
                        <a:rPr lang="en-IN" b="1" dirty="0" smtClean="0"/>
                        <a:t> YES</a:t>
                      </a:r>
                      <a:endParaRPr lang="en-IN" b="1" dirty="0"/>
                    </a:p>
                  </a:txBody>
                  <a:tcPr/>
                </a:tc>
                <a:tc>
                  <a:txBody>
                    <a:bodyPr/>
                    <a:lstStyle/>
                    <a:p>
                      <a:pPr algn="ctr"/>
                      <a:r>
                        <a:rPr lang="en-IN" b="1" dirty="0" smtClean="0"/>
                        <a:t>YES</a:t>
                      </a:r>
                      <a:endParaRPr lang="en-IN" b="1" dirty="0"/>
                    </a:p>
                  </a:txBody>
                  <a:tcPr/>
                </a:tc>
                <a:tc>
                  <a:txBody>
                    <a:bodyPr/>
                    <a:lstStyle/>
                    <a:p>
                      <a:pPr algn="ctr"/>
                      <a:r>
                        <a:rPr lang="en-IN" b="1" dirty="0" smtClean="0">
                          <a:solidFill>
                            <a:srgbClr val="FF0000"/>
                          </a:solidFill>
                        </a:rPr>
                        <a:t>YES*</a:t>
                      </a:r>
                      <a:endParaRPr lang="en-IN" b="1" dirty="0">
                        <a:solidFill>
                          <a:srgbClr val="FF0000"/>
                        </a:solidFill>
                      </a:endParaRPr>
                    </a:p>
                  </a:txBody>
                  <a:tcPr/>
                </a:tc>
                <a:tc>
                  <a:txBody>
                    <a:bodyPr/>
                    <a:lstStyle/>
                    <a:p>
                      <a:pPr algn="ctr"/>
                      <a:r>
                        <a:rPr lang="en-IN" b="1" dirty="0" smtClean="0">
                          <a:solidFill>
                            <a:srgbClr val="FF0000"/>
                          </a:solidFill>
                        </a:rPr>
                        <a:t>YES*</a:t>
                      </a:r>
                      <a:endParaRPr lang="en-IN" b="1" dirty="0">
                        <a:solidFill>
                          <a:srgbClr val="FF0000"/>
                        </a:solidFill>
                      </a:endParaRPr>
                    </a:p>
                  </a:txBody>
                  <a:tcPr/>
                </a:tc>
                <a:tc>
                  <a:txBody>
                    <a:bodyPr/>
                    <a:lstStyle/>
                    <a:p>
                      <a:pPr algn="ctr"/>
                      <a:r>
                        <a:rPr lang="en-IN" b="1" dirty="0" smtClean="0"/>
                        <a:t>YES </a:t>
                      </a:r>
                      <a:endParaRPr lang="en-IN" b="1" dirty="0"/>
                    </a:p>
                  </a:txBody>
                  <a:tcPr/>
                </a:tc>
                <a:tc>
                  <a:txBody>
                    <a:bodyPr/>
                    <a:lstStyle/>
                    <a:p>
                      <a:pPr algn="ctr"/>
                      <a:r>
                        <a:rPr lang="en-IN" b="1" dirty="0" smtClean="0"/>
                        <a:t>YES</a:t>
                      </a:r>
                      <a:endParaRPr lang="en-IN" b="1" dirty="0"/>
                    </a:p>
                  </a:txBody>
                  <a:tcPr/>
                </a:tc>
                <a:tc>
                  <a:txBody>
                    <a:bodyPr/>
                    <a:lstStyle/>
                    <a:p>
                      <a:pPr algn="ctr"/>
                      <a:r>
                        <a:rPr lang="en-IN" b="1" dirty="0" smtClean="0"/>
                        <a:t>YES</a:t>
                      </a:r>
                      <a:endParaRPr lang="en-IN" b="1" dirty="0"/>
                    </a:p>
                  </a:txBody>
                  <a:tcPr/>
                </a:tc>
              </a:tr>
            </a:tbl>
          </a:graphicData>
        </a:graphic>
      </p:graphicFrame>
      <p:sp>
        <p:nvSpPr>
          <p:cNvPr id="14" name="Oval 13"/>
          <p:cNvSpPr/>
          <p:nvPr/>
        </p:nvSpPr>
        <p:spPr>
          <a:xfrm>
            <a:off x="3000364" y="1142984"/>
            <a:ext cx="928694" cy="4714908"/>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5" name="Oval 14"/>
          <p:cNvSpPr/>
          <p:nvPr/>
        </p:nvSpPr>
        <p:spPr>
          <a:xfrm>
            <a:off x="5715008" y="1214422"/>
            <a:ext cx="714380" cy="4714908"/>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6" name="Oval 15"/>
          <p:cNvSpPr/>
          <p:nvPr/>
        </p:nvSpPr>
        <p:spPr>
          <a:xfrm>
            <a:off x="4071934" y="1214422"/>
            <a:ext cx="857256" cy="4714908"/>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2" name="Oval 11"/>
          <p:cNvSpPr/>
          <p:nvPr/>
        </p:nvSpPr>
        <p:spPr>
          <a:xfrm>
            <a:off x="5010152" y="1366822"/>
            <a:ext cx="857256" cy="4714908"/>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8" name="TextBox 17"/>
          <p:cNvSpPr txBox="1"/>
          <p:nvPr/>
        </p:nvSpPr>
        <p:spPr>
          <a:xfrm>
            <a:off x="-22224" y="-23178"/>
            <a:ext cx="9166224" cy="523220"/>
          </a:xfrm>
          <a:prstGeom prst="rect">
            <a:avLst/>
          </a:prstGeom>
          <a:noFill/>
        </p:spPr>
        <p:txBody>
          <a:bodyPr wrap="square" rtlCol="0">
            <a:spAutoFit/>
          </a:bodyPr>
          <a:lstStyle/>
          <a:p>
            <a:pPr algn="ctr"/>
            <a:r>
              <a:rPr lang="en-IN" sz="2800" b="1" dirty="0" smtClean="0">
                <a:solidFill>
                  <a:srgbClr val="00FF00"/>
                </a:solidFill>
                <a:effectLst/>
                <a:latin typeface="Trebuchet MS" pitchFamily="34" charset="0"/>
              </a:rPr>
              <a:t>We have alternate fuels, don’t have alternate future </a:t>
            </a:r>
            <a:endParaRPr lang="en-IN" sz="2800" b="1" dirty="0">
              <a:solidFill>
                <a:srgbClr val="00FF00"/>
              </a:solidFill>
              <a:latin typeface="Trebuchet MS" pitchFamily="34" charset="0"/>
            </a:endParaRPr>
          </a:p>
        </p:txBody>
      </p:sp>
    </p:spTree>
    <p:extLst>
      <p:ext uri="{BB962C8B-B14F-4D97-AF65-F5344CB8AC3E}">
        <p14:creationId xmlns:p14="http://schemas.microsoft.com/office/powerpoint/2010/main" xmlns="" val="267109633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p:cNvPicPr>
            <a:picLocks noChangeAspect="1" noChangeArrowheads="1"/>
          </p:cNvPicPr>
          <p:nvPr/>
        </p:nvPicPr>
        <p:blipFill>
          <a:blip r:embed="rId3"/>
          <a:srcRect/>
          <a:stretch>
            <a:fillRect/>
          </a:stretch>
        </p:blipFill>
        <p:spPr bwMode="auto">
          <a:xfrm>
            <a:off x="0" y="0"/>
            <a:ext cx="9144000" cy="6858000"/>
          </a:xfrm>
          <a:prstGeom prst="rect">
            <a:avLst/>
          </a:prstGeom>
          <a:noFill/>
          <a:ln w="9525">
            <a:noFill/>
            <a:miter lim="800000"/>
            <a:headEnd/>
            <a:tailEnd/>
          </a:ln>
          <a:effectLst/>
        </p:spPr>
      </p:pic>
      <p:sp>
        <p:nvSpPr>
          <p:cNvPr id="5" name="Rectangle 1"/>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charset="0"/>
              <a:cs typeface="Arial" charset="0"/>
            </a:endParaRPr>
          </a:p>
        </p:txBody>
      </p:sp>
      <p:sp>
        <p:nvSpPr>
          <p:cNvPr id="11" name="Rectangle 10"/>
          <p:cNvSpPr/>
          <p:nvPr/>
        </p:nvSpPr>
        <p:spPr>
          <a:xfrm>
            <a:off x="-1" y="0"/>
            <a:ext cx="9144002" cy="6858000"/>
          </a:xfrm>
          <a:prstGeom prst="rect">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IN" dirty="0"/>
          </a:p>
        </p:txBody>
      </p:sp>
      <p:pic>
        <p:nvPicPr>
          <p:cNvPr id="8" name="Picture 7"/>
          <p:cNvPicPr/>
          <p:nvPr/>
        </p:nvPicPr>
        <p:blipFill>
          <a:blip r:embed="rId4" cstate="print"/>
          <a:srcRect/>
          <a:stretch>
            <a:fillRect/>
          </a:stretch>
        </p:blipFill>
        <p:spPr bwMode="auto">
          <a:xfrm>
            <a:off x="857224" y="785794"/>
            <a:ext cx="7215238" cy="5472608"/>
          </a:xfrm>
          <a:prstGeom prst="rect">
            <a:avLst/>
          </a:prstGeom>
          <a:noFill/>
          <a:ln w="63500">
            <a:solidFill>
              <a:schemeClr val="bg1"/>
            </a:solidFill>
            <a:miter lim="800000"/>
            <a:headEnd/>
            <a:tailEnd/>
          </a:ln>
          <a:effectLst/>
        </p:spPr>
      </p:pic>
      <p:sp>
        <p:nvSpPr>
          <p:cNvPr id="9" name="TextBox 8"/>
          <p:cNvSpPr txBox="1"/>
          <p:nvPr/>
        </p:nvSpPr>
        <p:spPr>
          <a:xfrm>
            <a:off x="-22224" y="-23178"/>
            <a:ext cx="9166224" cy="523220"/>
          </a:xfrm>
          <a:prstGeom prst="rect">
            <a:avLst/>
          </a:prstGeom>
          <a:noFill/>
        </p:spPr>
        <p:txBody>
          <a:bodyPr wrap="square" rtlCol="0">
            <a:spAutoFit/>
          </a:bodyPr>
          <a:lstStyle/>
          <a:p>
            <a:pPr algn="ctr"/>
            <a:r>
              <a:rPr lang="en-IN" sz="2800" b="1" dirty="0" smtClean="0">
                <a:solidFill>
                  <a:srgbClr val="00FF00"/>
                </a:solidFill>
                <a:effectLst/>
                <a:latin typeface="Trebuchet MS" pitchFamily="34" charset="0"/>
              </a:rPr>
              <a:t>We have alternate fuels, don’t have alternate future </a:t>
            </a:r>
            <a:endParaRPr lang="en-IN" sz="2800" b="1" dirty="0">
              <a:solidFill>
                <a:srgbClr val="00FF00"/>
              </a:solidFill>
              <a:latin typeface="Trebuchet MS" pitchFamily="34" charset="0"/>
            </a:endParaRPr>
          </a:p>
        </p:txBody>
      </p:sp>
    </p:spTree>
    <p:extLst>
      <p:ext uri="{BB962C8B-B14F-4D97-AF65-F5344CB8AC3E}">
        <p14:creationId xmlns:p14="http://schemas.microsoft.com/office/powerpoint/2010/main" xmlns="" val="2671096334"/>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8418" name="Picture 2"/>
          <p:cNvPicPr>
            <a:picLocks noChangeAspect="1" noChangeArrowheads="1"/>
          </p:cNvPicPr>
          <p:nvPr/>
        </p:nvPicPr>
        <p:blipFill>
          <a:blip r:embed="rId3"/>
          <a:srcRect/>
          <a:stretch>
            <a:fillRect/>
          </a:stretch>
        </p:blipFill>
        <p:spPr bwMode="auto">
          <a:xfrm>
            <a:off x="0" y="0"/>
            <a:ext cx="9144000" cy="6858000"/>
          </a:xfrm>
          <a:prstGeom prst="rect">
            <a:avLst/>
          </a:prstGeom>
          <a:noFill/>
          <a:ln w="9525">
            <a:noFill/>
            <a:miter lim="800000"/>
            <a:headEnd/>
            <a:tailEnd/>
          </a:ln>
          <a:effectLst/>
        </p:spPr>
      </p:pic>
      <p:sp>
        <p:nvSpPr>
          <p:cNvPr id="5" name="Rectangle 1"/>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charset="0"/>
              <a:cs typeface="Arial" charset="0"/>
            </a:endParaRPr>
          </a:p>
        </p:txBody>
      </p:sp>
      <p:sp>
        <p:nvSpPr>
          <p:cNvPr id="11" name="Rectangle 10"/>
          <p:cNvSpPr/>
          <p:nvPr/>
        </p:nvSpPr>
        <p:spPr>
          <a:xfrm>
            <a:off x="-1" y="0"/>
            <a:ext cx="9144002" cy="6858000"/>
          </a:xfrm>
          <a:prstGeom prst="rect">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IN" dirty="0"/>
          </a:p>
        </p:txBody>
      </p:sp>
      <p:sp>
        <p:nvSpPr>
          <p:cNvPr id="8" name="TextBox 7"/>
          <p:cNvSpPr txBox="1"/>
          <p:nvPr/>
        </p:nvSpPr>
        <p:spPr>
          <a:xfrm>
            <a:off x="-22224" y="-23178"/>
            <a:ext cx="9166224" cy="523220"/>
          </a:xfrm>
          <a:prstGeom prst="rect">
            <a:avLst/>
          </a:prstGeom>
          <a:noFill/>
        </p:spPr>
        <p:txBody>
          <a:bodyPr wrap="square" rtlCol="0">
            <a:spAutoFit/>
          </a:bodyPr>
          <a:lstStyle/>
          <a:p>
            <a:pPr algn="ctr"/>
            <a:r>
              <a:rPr lang="en-IN" sz="2800" b="1" dirty="0" smtClean="0">
                <a:solidFill>
                  <a:srgbClr val="00FF00"/>
                </a:solidFill>
                <a:effectLst/>
                <a:latin typeface="Trebuchet MS" pitchFamily="34" charset="0"/>
              </a:rPr>
              <a:t>We have alternate fuels, don’t have alternate future </a:t>
            </a:r>
            <a:endParaRPr lang="en-IN" sz="2800" b="1" dirty="0">
              <a:solidFill>
                <a:srgbClr val="00FF00"/>
              </a:solidFill>
              <a:latin typeface="Trebuchet MS" pitchFamily="34" charset="0"/>
            </a:endParaRPr>
          </a:p>
        </p:txBody>
      </p:sp>
    </p:spTree>
    <p:extLst>
      <p:ext uri="{BB962C8B-B14F-4D97-AF65-F5344CB8AC3E}">
        <p14:creationId xmlns:p14="http://schemas.microsoft.com/office/powerpoint/2010/main" xmlns="" val="267109633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
          <p:cNvPicPr>
            <a:picLocks noChangeAspect="1" noChangeArrowheads="1"/>
          </p:cNvPicPr>
          <p:nvPr/>
        </p:nvPicPr>
        <p:blipFill>
          <a:blip r:embed="rId3"/>
          <a:srcRect/>
          <a:stretch>
            <a:fillRect/>
          </a:stretch>
        </p:blipFill>
        <p:spPr bwMode="auto">
          <a:xfrm>
            <a:off x="0" y="0"/>
            <a:ext cx="9144000" cy="6858000"/>
          </a:xfrm>
          <a:prstGeom prst="rect">
            <a:avLst/>
          </a:prstGeom>
          <a:noFill/>
          <a:ln w="9525">
            <a:noFill/>
            <a:miter lim="800000"/>
            <a:headEnd/>
            <a:tailEnd/>
          </a:ln>
          <a:effectLst/>
        </p:spPr>
      </p:pic>
      <p:sp>
        <p:nvSpPr>
          <p:cNvPr id="5" name="Rectangle 1"/>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charset="0"/>
              <a:cs typeface="Arial" charset="0"/>
            </a:endParaRPr>
          </a:p>
        </p:txBody>
      </p:sp>
      <p:sp>
        <p:nvSpPr>
          <p:cNvPr id="6" name="TextBox 5"/>
          <p:cNvSpPr txBox="1"/>
          <p:nvPr/>
        </p:nvSpPr>
        <p:spPr>
          <a:xfrm>
            <a:off x="-22224" y="-70816"/>
            <a:ext cx="9166224" cy="584775"/>
          </a:xfrm>
          <a:prstGeom prst="rect">
            <a:avLst/>
          </a:prstGeom>
          <a:noFill/>
        </p:spPr>
        <p:txBody>
          <a:bodyPr wrap="square" rtlCol="0">
            <a:spAutoFit/>
          </a:bodyPr>
          <a:lstStyle/>
          <a:p>
            <a:pPr algn="ctr"/>
            <a:r>
              <a:rPr lang="en-IN" sz="3200" b="1" dirty="0" smtClean="0">
                <a:solidFill>
                  <a:srgbClr val="00FF00"/>
                </a:solidFill>
                <a:effectLst/>
                <a:latin typeface="Trebuchet MS" pitchFamily="34" charset="0"/>
              </a:rPr>
              <a:t>Riding the Wave of the Mobility </a:t>
            </a:r>
            <a:r>
              <a:rPr lang="en-IN" sz="3200" b="1" dirty="0" smtClean="0">
                <a:solidFill>
                  <a:srgbClr val="00FF00"/>
                </a:solidFill>
                <a:latin typeface="Trebuchet MS" pitchFamily="34" charset="0"/>
              </a:rPr>
              <a:t>F</a:t>
            </a:r>
            <a:r>
              <a:rPr lang="en-IN" sz="3200" b="1" dirty="0" smtClean="0">
                <a:solidFill>
                  <a:srgbClr val="00FF00"/>
                </a:solidFill>
                <a:effectLst/>
                <a:latin typeface="Trebuchet MS" pitchFamily="34" charset="0"/>
              </a:rPr>
              <a:t>uture</a:t>
            </a:r>
            <a:endParaRPr lang="en-IN" sz="3200" b="1" dirty="0">
              <a:solidFill>
                <a:srgbClr val="00FF00"/>
              </a:solidFill>
              <a:latin typeface="Trebuchet MS" pitchFamily="34" charset="0"/>
            </a:endParaRPr>
          </a:p>
        </p:txBody>
      </p:sp>
      <p:sp>
        <p:nvSpPr>
          <p:cNvPr id="11" name="Rectangle 10"/>
          <p:cNvSpPr/>
          <p:nvPr/>
        </p:nvSpPr>
        <p:spPr>
          <a:xfrm>
            <a:off x="-1" y="0"/>
            <a:ext cx="9144002" cy="6858000"/>
          </a:xfrm>
          <a:prstGeom prst="rect">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IN" dirty="0"/>
          </a:p>
        </p:txBody>
      </p:sp>
      <p:pic>
        <p:nvPicPr>
          <p:cNvPr id="9" name="Picture 2"/>
          <p:cNvPicPr>
            <a:picLocks noChangeAspect="1" noChangeArrowheads="1"/>
          </p:cNvPicPr>
          <p:nvPr/>
        </p:nvPicPr>
        <p:blipFill>
          <a:blip r:embed="rId4"/>
          <a:srcRect/>
          <a:stretch>
            <a:fillRect/>
          </a:stretch>
        </p:blipFill>
        <p:spPr bwMode="auto">
          <a:xfrm>
            <a:off x="1000100" y="1214422"/>
            <a:ext cx="7072362" cy="4997683"/>
          </a:xfrm>
          <a:prstGeom prst="rect">
            <a:avLst/>
          </a:prstGeom>
          <a:noFill/>
          <a:ln w="38100">
            <a:noFill/>
            <a:miter lim="800000"/>
            <a:headEnd/>
            <a:tailEnd/>
          </a:ln>
          <a:effectLst/>
        </p:spPr>
      </p:pic>
      <p:sp>
        <p:nvSpPr>
          <p:cNvPr id="8" name="TextBox 7"/>
          <p:cNvSpPr txBox="1"/>
          <p:nvPr/>
        </p:nvSpPr>
        <p:spPr>
          <a:xfrm>
            <a:off x="0" y="571480"/>
            <a:ext cx="9144000" cy="523220"/>
          </a:xfrm>
          <a:prstGeom prst="rect">
            <a:avLst/>
          </a:prstGeom>
          <a:noFill/>
        </p:spPr>
        <p:txBody>
          <a:bodyPr wrap="square" rtlCol="0">
            <a:spAutoFit/>
          </a:bodyPr>
          <a:lstStyle/>
          <a:p>
            <a:pPr algn="ctr"/>
            <a:r>
              <a:rPr lang="en-IN" sz="2800" b="1" u="sng" dirty="0" smtClean="0">
                <a:solidFill>
                  <a:srgbClr val="FFC000"/>
                </a:solidFill>
                <a:latin typeface="Trebuchet MS" pitchFamily="34" charset="0"/>
              </a:rPr>
              <a:t>GDP RELATED TRANSPORT &amp; FUEL</a:t>
            </a:r>
          </a:p>
        </p:txBody>
      </p:sp>
    </p:spTree>
    <p:extLst>
      <p:ext uri="{BB962C8B-B14F-4D97-AF65-F5344CB8AC3E}">
        <p14:creationId xmlns:p14="http://schemas.microsoft.com/office/powerpoint/2010/main" xmlns="" val="267109633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2"/>
          <p:cNvPicPr>
            <a:picLocks noChangeAspect="1" noChangeArrowheads="1"/>
          </p:cNvPicPr>
          <p:nvPr/>
        </p:nvPicPr>
        <p:blipFill>
          <a:blip r:embed="rId3"/>
          <a:srcRect/>
          <a:stretch>
            <a:fillRect/>
          </a:stretch>
        </p:blipFill>
        <p:spPr bwMode="auto">
          <a:xfrm>
            <a:off x="0" y="0"/>
            <a:ext cx="9144000" cy="6858000"/>
          </a:xfrm>
          <a:prstGeom prst="rect">
            <a:avLst/>
          </a:prstGeom>
          <a:noFill/>
          <a:ln w="9525">
            <a:noFill/>
            <a:miter lim="800000"/>
            <a:headEnd/>
            <a:tailEnd/>
          </a:ln>
          <a:effectLst/>
        </p:spPr>
      </p:pic>
      <p:sp>
        <p:nvSpPr>
          <p:cNvPr id="5" name="Rectangle 1"/>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charset="0"/>
              <a:cs typeface="Arial" charset="0"/>
            </a:endParaRPr>
          </a:p>
        </p:txBody>
      </p:sp>
      <p:sp>
        <p:nvSpPr>
          <p:cNvPr id="6" name="TextBox 5"/>
          <p:cNvSpPr txBox="1"/>
          <p:nvPr/>
        </p:nvSpPr>
        <p:spPr>
          <a:xfrm>
            <a:off x="-22224" y="-70816"/>
            <a:ext cx="9166224" cy="584775"/>
          </a:xfrm>
          <a:prstGeom prst="rect">
            <a:avLst/>
          </a:prstGeom>
          <a:noFill/>
        </p:spPr>
        <p:txBody>
          <a:bodyPr wrap="square" rtlCol="0">
            <a:spAutoFit/>
          </a:bodyPr>
          <a:lstStyle/>
          <a:p>
            <a:pPr algn="ctr"/>
            <a:r>
              <a:rPr lang="en-IN" sz="3200" b="1" dirty="0" smtClean="0">
                <a:solidFill>
                  <a:srgbClr val="00FF00"/>
                </a:solidFill>
                <a:effectLst/>
                <a:latin typeface="Trebuchet MS" pitchFamily="34" charset="0"/>
              </a:rPr>
              <a:t>Riding the Wave of the Mobility </a:t>
            </a:r>
            <a:r>
              <a:rPr lang="en-IN" sz="3200" b="1" dirty="0" smtClean="0">
                <a:solidFill>
                  <a:srgbClr val="00FF00"/>
                </a:solidFill>
                <a:latin typeface="Trebuchet MS" pitchFamily="34" charset="0"/>
              </a:rPr>
              <a:t>F</a:t>
            </a:r>
            <a:r>
              <a:rPr lang="en-IN" sz="3200" b="1" dirty="0" smtClean="0">
                <a:solidFill>
                  <a:srgbClr val="00FF00"/>
                </a:solidFill>
                <a:effectLst/>
                <a:latin typeface="Trebuchet MS" pitchFamily="34" charset="0"/>
              </a:rPr>
              <a:t>uture</a:t>
            </a:r>
            <a:endParaRPr lang="en-IN" sz="3200" b="1" dirty="0">
              <a:solidFill>
                <a:srgbClr val="00FF00"/>
              </a:solidFill>
              <a:latin typeface="Trebuchet MS" pitchFamily="34" charset="0"/>
            </a:endParaRPr>
          </a:p>
        </p:txBody>
      </p:sp>
      <p:sp>
        <p:nvSpPr>
          <p:cNvPr id="11" name="Rectangle 10"/>
          <p:cNvSpPr/>
          <p:nvPr/>
        </p:nvSpPr>
        <p:spPr>
          <a:xfrm>
            <a:off x="-1" y="0"/>
            <a:ext cx="9144002" cy="6858000"/>
          </a:xfrm>
          <a:prstGeom prst="rect">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IN" dirty="0"/>
          </a:p>
        </p:txBody>
      </p:sp>
      <p:pic>
        <p:nvPicPr>
          <p:cNvPr id="1026" name="Picture 2"/>
          <p:cNvPicPr>
            <a:picLocks noChangeAspect="1" noChangeArrowheads="1"/>
          </p:cNvPicPr>
          <p:nvPr/>
        </p:nvPicPr>
        <p:blipFill>
          <a:blip r:embed="rId4"/>
          <a:srcRect/>
          <a:stretch>
            <a:fillRect/>
          </a:stretch>
        </p:blipFill>
        <p:spPr bwMode="auto">
          <a:xfrm>
            <a:off x="1071538" y="1071546"/>
            <a:ext cx="7000924" cy="5286412"/>
          </a:xfrm>
          <a:prstGeom prst="rect">
            <a:avLst/>
          </a:prstGeom>
          <a:noFill/>
          <a:ln w="9525">
            <a:noFill/>
            <a:miter lim="800000"/>
            <a:headEnd/>
            <a:tailEnd/>
          </a:ln>
          <a:effectLst/>
        </p:spPr>
      </p:pic>
    </p:spTree>
    <p:extLst>
      <p:ext uri="{BB962C8B-B14F-4D97-AF65-F5344CB8AC3E}">
        <p14:creationId xmlns:p14="http://schemas.microsoft.com/office/powerpoint/2010/main" xmlns="" val="267109633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
          <p:cNvPicPr>
            <a:picLocks noChangeAspect="1" noChangeArrowheads="1"/>
          </p:cNvPicPr>
          <p:nvPr/>
        </p:nvPicPr>
        <p:blipFill>
          <a:blip r:embed="rId3"/>
          <a:srcRect/>
          <a:stretch>
            <a:fillRect/>
          </a:stretch>
        </p:blipFill>
        <p:spPr bwMode="auto">
          <a:xfrm>
            <a:off x="0" y="0"/>
            <a:ext cx="9144000" cy="6858000"/>
          </a:xfrm>
          <a:prstGeom prst="rect">
            <a:avLst/>
          </a:prstGeom>
          <a:noFill/>
          <a:ln w="9525">
            <a:noFill/>
            <a:miter lim="800000"/>
            <a:headEnd/>
            <a:tailEnd/>
          </a:ln>
          <a:effectLst/>
        </p:spPr>
      </p:pic>
      <p:sp>
        <p:nvSpPr>
          <p:cNvPr id="5" name="Rectangle 1"/>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charset="0"/>
              <a:cs typeface="Arial" charset="0"/>
            </a:endParaRPr>
          </a:p>
        </p:txBody>
      </p:sp>
      <p:sp>
        <p:nvSpPr>
          <p:cNvPr id="11" name="Rectangle 10"/>
          <p:cNvSpPr/>
          <p:nvPr/>
        </p:nvSpPr>
        <p:spPr>
          <a:xfrm>
            <a:off x="-1" y="0"/>
            <a:ext cx="9144002" cy="6858000"/>
          </a:xfrm>
          <a:prstGeom prst="rect">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IN" dirty="0"/>
          </a:p>
        </p:txBody>
      </p:sp>
      <p:pic>
        <p:nvPicPr>
          <p:cNvPr id="14" name="Picture 13" descr="C:\Users\Amudhan\Desktop\citu1.JPG"/>
          <p:cNvPicPr/>
          <p:nvPr/>
        </p:nvPicPr>
        <p:blipFill>
          <a:blip r:embed="rId4" cstate="print">
            <a:extLst>
              <a:ext uri="{28A0092B-C50C-407E-A947-70E740481C1C}">
                <a14:useLocalDpi xmlns:a14="http://schemas.microsoft.com/office/drawing/2010/main" xmlns:lc="http://schemas.openxmlformats.org/drawingml/2006/lockedCanvas" xmlns="" val="0"/>
              </a:ext>
            </a:extLst>
          </a:blip>
          <a:srcRect/>
          <a:stretch>
            <a:fillRect/>
          </a:stretch>
        </p:blipFill>
        <p:spPr bwMode="auto">
          <a:xfrm>
            <a:off x="1000100" y="1285860"/>
            <a:ext cx="7072362" cy="4500594"/>
          </a:xfrm>
          <a:prstGeom prst="rect">
            <a:avLst/>
          </a:prstGeom>
          <a:noFill/>
          <a:ln w="63500">
            <a:solidFill>
              <a:schemeClr val="bg1"/>
            </a:solidFill>
            <a:miter lim="800000"/>
            <a:headEnd/>
            <a:tailEnd/>
          </a:ln>
          <a:effectLst/>
        </p:spPr>
      </p:pic>
      <p:sp>
        <p:nvSpPr>
          <p:cNvPr id="15" name="TextBox 4"/>
          <p:cNvSpPr txBox="1"/>
          <p:nvPr/>
        </p:nvSpPr>
        <p:spPr>
          <a:xfrm>
            <a:off x="0" y="500042"/>
            <a:ext cx="9143999" cy="52322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IN" sz="2800" b="1" u="sng" dirty="0" smtClean="0">
                <a:solidFill>
                  <a:srgbClr val="FFC000"/>
                </a:solidFill>
                <a:latin typeface="Trebuchet MS" pitchFamily="34" charset="0"/>
              </a:rPr>
              <a:t>CLIMATE CHANGE</a:t>
            </a:r>
            <a:endParaRPr lang="en-IN" sz="2800" b="1" u="sng" dirty="0">
              <a:solidFill>
                <a:srgbClr val="FFC000"/>
              </a:solidFill>
              <a:latin typeface="Trebuchet MS" pitchFamily="34" charset="0"/>
            </a:endParaRPr>
          </a:p>
        </p:txBody>
      </p:sp>
      <p:sp>
        <p:nvSpPr>
          <p:cNvPr id="16" name="TextBox 15"/>
          <p:cNvSpPr txBox="1"/>
          <p:nvPr/>
        </p:nvSpPr>
        <p:spPr>
          <a:xfrm>
            <a:off x="285720" y="5929330"/>
            <a:ext cx="8643998" cy="584775"/>
          </a:xfrm>
          <a:prstGeom prst="rect">
            <a:avLst/>
          </a:prstGeom>
          <a:noFill/>
        </p:spPr>
        <p:txBody>
          <a:bodyPr wrap="square" rtlCol="0">
            <a:spAutoFit/>
          </a:bodyPr>
          <a:lstStyle/>
          <a:p>
            <a:r>
              <a:rPr lang="en-IN" sz="1600" b="1" dirty="0" smtClean="0">
                <a:solidFill>
                  <a:srgbClr val="FFFF00"/>
                </a:solidFill>
                <a:latin typeface="Trebuchet MS" pitchFamily="34" charset="0"/>
              </a:rPr>
              <a:t>NOTE : The average surface temperature on Earth is approximately 59º degrees Fahrenheit (15º degrees Celsius), according to NASA</a:t>
            </a:r>
            <a:endParaRPr lang="en-IN" sz="1600" b="1" dirty="0">
              <a:solidFill>
                <a:srgbClr val="FFFF00"/>
              </a:solidFill>
              <a:latin typeface="Trebuchet MS" pitchFamily="34" charset="0"/>
            </a:endParaRPr>
          </a:p>
        </p:txBody>
      </p:sp>
      <p:sp>
        <p:nvSpPr>
          <p:cNvPr id="9" name="TextBox 8"/>
          <p:cNvSpPr txBox="1"/>
          <p:nvPr/>
        </p:nvSpPr>
        <p:spPr>
          <a:xfrm>
            <a:off x="-22224" y="-23178"/>
            <a:ext cx="9166224" cy="523220"/>
          </a:xfrm>
          <a:prstGeom prst="rect">
            <a:avLst/>
          </a:prstGeom>
          <a:noFill/>
        </p:spPr>
        <p:txBody>
          <a:bodyPr wrap="square" rtlCol="0">
            <a:spAutoFit/>
          </a:bodyPr>
          <a:lstStyle/>
          <a:p>
            <a:pPr algn="ctr"/>
            <a:r>
              <a:rPr lang="en-IN" sz="2800" b="1" dirty="0" smtClean="0">
                <a:solidFill>
                  <a:srgbClr val="00FF00"/>
                </a:solidFill>
                <a:effectLst/>
                <a:latin typeface="Trebuchet MS" pitchFamily="34" charset="0"/>
              </a:rPr>
              <a:t>We have alternate fuels, don’t have alternate future </a:t>
            </a:r>
            <a:endParaRPr lang="en-IN" sz="2800" b="1" dirty="0">
              <a:solidFill>
                <a:srgbClr val="00FF00"/>
              </a:solidFill>
              <a:latin typeface="Trebuchet MS" pitchFamily="34" charset="0"/>
            </a:endParaRPr>
          </a:p>
        </p:txBody>
      </p:sp>
    </p:spTree>
    <p:extLst>
      <p:ext uri="{BB962C8B-B14F-4D97-AF65-F5344CB8AC3E}">
        <p14:creationId xmlns:p14="http://schemas.microsoft.com/office/powerpoint/2010/main" xmlns="" val="267109633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
          <p:cNvPicPr>
            <a:picLocks noChangeAspect="1" noChangeArrowheads="1"/>
          </p:cNvPicPr>
          <p:nvPr/>
        </p:nvPicPr>
        <p:blipFill>
          <a:blip r:embed="rId3"/>
          <a:srcRect/>
          <a:stretch>
            <a:fillRect/>
          </a:stretch>
        </p:blipFill>
        <p:spPr bwMode="auto">
          <a:xfrm>
            <a:off x="0" y="0"/>
            <a:ext cx="9144000" cy="6858000"/>
          </a:xfrm>
          <a:prstGeom prst="rect">
            <a:avLst/>
          </a:prstGeom>
          <a:noFill/>
          <a:ln w="9525">
            <a:noFill/>
            <a:miter lim="800000"/>
            <a:headEnd/>
            <a:tailEnd/>
          </a:ln>
          <a:effectLst/>
        </p:spPr>
      </p:pic>
      <p:sp>
        <p:nvSpPr>
          <p:cNvPr id="5" name="Rectangle 1"/>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charset="0"/>
              <a:cs typeface="Arial" charset="0"/>
            </a:endParaRPr>
          </a:p>
        </p:txBody>
      </p:sp>
      <p:sp>
        <p:nvSpPr>
          <p:cNvPr id="11" name="Rectangle 10"/>
          <p:cNvSpPr/>
          <p:nvPr/>
        </p:nvSpPr>
        <p:spPr>
          <a:xfrm>
            <a:off x="-1" y="0"/>
            <a:ext cx="9144002" cy="6858000"/>
          </a:xfrm>
          <a:prstGeom prst="rect">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IN" dirty="0"/>
          </a:p>
        </p:txBody>
      </p:sp>
      <p:sp>
        <p:nvSpPr>
          <p:cNvPr id="15" name="TextBox 4"/>
          <p:cNvSpPr txBox="1"/>
          <p:nvPr/>
        </p:nvSpPr>
        <p:spPr>
          <a:xfrm>
            <a:off x="464315" y="500042"/>
            <a:ext cx="8215370" cy="52322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IN" sz="2800" b="1" u="sng" dirty="0" smtClean="0">
                <a:solidFill>
                  <a:srgbClr val="FFC000"/>
                </a:solidFill>
                <a:latin typeface="Trebuchet MS" pitchFamily="34" charset="0"/>
              </a:rPr>
              <a:t>CO</a:t>
            </a:r>
            <a:r>
              <a:rPr lang="en-IN" sz="2800" b="1" baseline="-25000" dirty="0" smtClean="0">
                <a:solidFill>
                  <a:srgbClr val="FFC000"/>
                </a:solidFill>
                <a:latin typeface="Trebuchet MS" pitchFamily="34" charset="0"/>
              </a:rPr>
              <a:t>2</a:t>
            </a:r>
            <a:r>
              <a:rPr lang="en-IN" sz="2800" b="1" dirty="0" smtClean="0">
                <a:solidFill>
                  <a:srgbClr val="FFC000"/>
                </a:solidFill>
                <a:latin typeface="Trebuchet MS" pitchFamily="34" charset="0"/>
              </a:rPr>
              <a:t> </a:t>
            </a:r>
            <a:r>
              <a:rPr lang="en-IN" sz="2800" b="1" u="sng" dirty="0" smtClean="0">
                <a:solidFill>
                  <a:srgbClr val="FFC000"/>
                </a:solidFill>
                <a:latin typeface="Trebuchet MS" pitchFamily="34" charset="0"/>
              </a:rPr>
              <a:t>Production</a:t>
            </a:r>
            <a:r>
              <a:rPr lang="en-IN" sz="2800" b="1" dirty="0" smtClean="0">
                <a:solidFill>
                  <a:srgbClr val="FFC000"/>
                </a:solidFill>
                <a:latin typeface="Trebuchet MS" pitchFamily="34" charset="0"/>
              </a:rPr>
              <a:t> –</a:t>
            </a:r>
            <a:r>
              <a:rPr lang="en-IN" sz="2800" b="1" u="sng" dirty="0" smtClean="0">
                <a:solidFill>
                  <a:srgbClr val="FFC000"/>
                </a:solidFill>
                <a:latin typeface="Trebuchet MS" pitchFamily="34" charset="0"/>
              </a:rPr>
              <a:t>Global View</a:t>
            </a:r>
            <a:endParaRPr lang="en-IN" sz="2800" b="1" u="sng" dirty="0">
              <a:solidFill>
                <a:srgbClr val="FFC000"/>
              </a:solidFill>
              <a:latin typeface="Trebuchet MS" pitchFamily="34" charset="0"/>
            </a:endParaRPr>
          </a:p>
        </p:txBody>
      </p:sp>
      <p:pic>
        <p:nvPicPr>
          <p:cNvPr id="16" name="Picture 15"/>
          <p:cNvPicPr>
            <a:picLocks noChangeAspect="1" noChangeArrowheads="1"/>
          </p:cNvPicPr>
          <p:nvPr/>
        </p:nvPicPr>
        <p:blipFill>
          <a:blip r:embed="rId4"/>
          <a:srcRect/>
          <a:stretch>
            <a:fillRect/>
          </a:stretch>
        </p:blipFill>
        <p:spPr bwMode="auto">
          <a:xfrm>
            <a:off x="928661" y="1357298"/>
            <a:ext cx="7358115" cy="4786345"/>
          </a:xfrm>
          <a:prstGeom prst="rect">
            <a:avLst/>
          </a:prstGeom>
          <a:noFill/>
          <a:ln w="50800">
            <a:solidFill>
              <a:schemeClr val="bg1"/>
            </a:solidFill>
            <a:miter lim="800000"/>
            <a:headEnd/>
            <a:tailEnd/>
          </a:ln>
          <a:effectLst/>
        </p:spPr>
      </p:pic>
      <p:sp>
        <p:nvSpPr>
          <p:cNvPr id="17" name="Oval 16"/>
          <p:cNvSpPr/>
          <p:nvPr/>
        </p:nvSpPr>
        <p:spPr>
          <a:xfrm>
            <a:off x="3000364" y="1285860"/>
            <a:ext cx="1428760" cy="2500330"/>
          </a:xfrm>
          <a:prstGeom prst="ellipse">
            <a:avLst/>
          </a:prstGeom>
          <a:noFill/>
          <a:ln w="476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IN"/>
          </a:p>
        </p:txBody>
      </p:sp>
      <p:sp>
        <p:nvSpPr>
          <p:cNvPr id="9" name="TextBox 8"/>
          <p:cNvSpPr txBox="1"/>
          <p:nvPr/>
        </p:nvSpPr>
        <p:spPr>
          <a:xfrm>
            <a:off x="-22224" y="-23178"/>
            <a:ext cx="9166224" cy="523220"/>
          </a:xfrm>
          <a:prstGeom prst="rect">
            <a:avLst/>
          </a:prstGeom>
          <a:noFill/>
        </p:spPr>
        <p:txBody>
          <a:bodyPr wrap="square" rtlCol="0">
            <a:spAutoFit/>
          </a:bodyPr>
          <a:lstStyle/>
          <a:p>
            <a:pPr algn="ctr"/>
            <a:r>
              <a:rPr lang="en-IN" sz="2800" b="1" dirty="0" smtClean="0">
                <a:solidFill>
                  <a:srgbClr val="00FF00"/>
                </a:solidFill>
                <a:effectLst/>
                <a:latin typeface="Trebuchet MS" pitchFamily="34" charset="0"/>
              </a:rPr>
              <a:t>We have alternate fuels, don’t have alternate future </a:t>
            </a:r>
            <a:endParaRPr lang="en-IN" sz="2800" b="1" dirty="0">
              <a:solidFill>
                <a:srgbClr val="00FF00"/>
              </a:solidFill>
              <a:latin typeface="Trebuchet MS" pitchFamily="34" charset="0"/>
            </a:endParaRPr>
          </a:p>
        </p:txBody>
      </p:sp>
    </p:spTree>
    <p:extLst>
      <p:ext uri="{BB962C8B-B14F-4D97-AF65-F5344CB8AC3E}">
        <p14:creationId xmlns:p14="http://schemas.microsoft.com/office/powerpoint/2010/main" xmlns="" val="267109633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10424</TotalTime>
  <Words>2211</Words>
  <Application>Microsoft Office PowerPoint</Application>
  <PresentationFormat>On-screen Show (4:3)</PresentationFormat>
  <Paragraphs>552</Paragraphs>
  <Slides>50</Slides>
  <Notes>50</Notes>
  <HiddenSlides>0</HiddenSlides>
  <MMClips>0</MMClips>
  <ScaleCrop>false</ScaleCrop>
  <HeadingPairs>
    <vt:vector size="4" baseType="variant">
      <vt:variant>
        <vt:lpstr>Theme</vt:lpstr>
      </vt:variant>
      <vt:variant>
        <vt:i4>1</vt:i4>
      </vt:variant>
      <vt:variant>
        <vt:lpstr>Slide Titles</vt:lpstr>
      </vt:variant>
      <vt:variant>
        <vt:i4>50</vt:i4>
      </vt:variant>
    </vt:vector>
  </HeadingPairs>
  <TitlesOfParts>
    <vt:vector size="51" baseType="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lpstr>Slide 38</vt:lpstr>
      <vt:lpstr>Slide 39</vt:lpstr>
      <vt:lpstr>Slide 40</vt:lpstr>
      <vt:lpstr>Slide 41</vt:lpstr>
      <vt:lpstr>Slide 42</vt:lpstr>
      <vt:lpstr>Slide 43</vt:lpstr>
      <vt:lpstr>Slide 44</vt:lpstr>
      <vt:lpstr>Slide 45</vt:lpstr>
      <vt:lpstr>Slide 46</vt:lpstr>
      <vt:lpstr>Slide 47</vt:lpstr>
      <vt:lpstr>Slide 48</vt:lpstr>
      <vt:lpstr>Slide 49</vt:lpstr>
      <vt:lpstr>Slide 50</vt:lpstr>
    </vt:vector>
  </TitlesOfParts>
  <Company>HP</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Amudhan</dc:creator>
  <cp:lastModifiedBy>Amudhan</cp:lastModifiedBy>
  <cp:revision>209</cp:revision>
  <dcterms:created xsi:type="dcterms:W3CDTF">2023-08-06T04:19:21Z</dcterms:created>
  <dcterms:modified xsi:type="dcterms:W3CDTF">2025-08-29T11:34:50Z</dcterms:modified>
</cp:coreProperties>
</file>